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1"/>
  </p:notesMasterIdLst>
  <p:sldIdLst>
    <p:sldId id="256" r:id="rId2"/>
    <p:sldId id="259" r:id="rId3"/>
    <p:sldId id="260" r:id="rId4"/>
    <p:sldId id="262" r:id="rId5"/>
    <p:sldId id="263" r:id="rId6"/>
    <p:sldId id="312" r:id="rId7"/>
    <p:sldId id="314" r:id="rId8"/>
    <p:sldId id="283" r:id="rId9"/>
    <p:sldId id="268" r:id="rId10"/>
  </p:sldIdLst>
  <p:sldSz cx="9144000" cy="5143500" type="screen16x9"/>
  <p:notesSz cx="6858000" cy="9144000"/>
  <p:embeddedFontLst>
    <p:embeddedFont>
      <p:font typeface="Ranchers" panose="020B0604020202020204" charset="0"/>
      <p:regular r:id="rId12"/>
    </p:embeddedFont>
    <p:embeddedFont>
      <p:font typeface="Bamini" panose="020B0603050302020204" pitchFamily="34" charset="0"/>
      <p:regular r:id="rId13"/>
    </p:embeddedFont>
    <p:embeddedFont>
      <p:font typeface="Atkinson Hyperlegible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339BB73-760E-4336-B069-BBE9B4F32B8F}">
  <a:tblStyle styleId="{7339BB73-760E-4336-B069-BBE9B4F32B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Google Shape;225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5" name="Google Shape;225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9" name="Google Shape;2429;g1d521f46e8c_2_1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0" name="Google Shape;2430;g1d521f46e8c_2_1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0" name="Google Shape;2480;g1cf4e4d63e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1" name="Google Shape;2481;g1cf4e4d63e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Google Shape;2567;g1d521f46e8c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8" name="Google Shape;2568;g1d521f46e8c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" name="Google Shape;2580;g1d521f46e8c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1" name="Google Shape;2581;g1d521f46e8c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Google Shape;2567;g1d521f46e8c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8" name="Google Shape;2568;g1d521f46e8c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9588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Google Shape;2567;g1d521f46e8c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8" name="Google Shape;2568;g1d521f46e8c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3317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8" name="Google Shape;3648;g1d521f46e8c_2_1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9" name="Google Shape;3649;g1d521f46e8c_2_1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7" name="Google Shape;2787;g1d40fe47d40_0_177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8" name="Google Shape;2788;g1d40fe47d40_0_177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623450" y="903075"/>
            <a:ext cx="5897100" cy="216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623450" y="3095034"/>
            <a:ext cx="5897100" cy="425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13" name="Google Shape;13;p2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14;p2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5" name="Google Shape;25;p2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26" name="Google Shape;26;p2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28;p2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29;p2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33;p2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34;p2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" name="Google Shape;36;p2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" name="Google Shape;37;p2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" name="Google Shape;38;p2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39;p2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40;p2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41;p2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42;p2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" name="Google Shape;43;p2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" name="Google Shape;44;p2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" name="Google Shape;45;p2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" name="Google Shape;46;p2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47;p2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" name="Google Shape;48;p2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49;p2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" name="Google Shape;50;p2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51;p2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" name="Google Shape;52;p2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" name="Google Shape;53;p2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" name="Google Shape;54;p2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" name="Google Shape;55;p2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" name="Google Shape;56;p2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" name="Google Shape;57;p2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58;p2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" name="Google Shape;59;p2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0;p2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61;p2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" name="Google Shape;62;p2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63;p2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64;p2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65;p2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66;p2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67;p2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68;p2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69;p2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" name="Google Shape;70;p2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71;p2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" name="Google Shape;72;p2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73;p2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74" name="Google Shape;74;p2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2"/>
          <p:cNvSpPr/>
          <p:nvPr/>
        </p:nvSpPr>
        <p:spPr>
          <a:xfrm>
            <a:off x="7672450" y="322150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3">
    <p:spTree>
      <p:nvGrpSpPr>
        <p:cNvPr id="1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6" name="Google Shape;2176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7" name="Google Shape;2177;p34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2178" name="Google Shape;2178;p34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79" name="Google Shape;2179;p34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2180" name="Google Shape;2180;p34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1" name="Google Shape;2181;p34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2" name="Google Shape;2182;p34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3" name="Google Shape;2183;p34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4" name="Google Shape;2184;p34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5" name="Google Shape;2185;p34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6" name="Google Shape;2186;p34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7" name="Google Shape;2187;p34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8" name="Google Shape;2188;p34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9" name="Google Shape;2189;p34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90" name="Google Shape;2190;p34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2191" name="Google Shape;2191;p34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2" name="Google Shape;2192;p34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3" name="Google Shape;2193;p34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4" name="Google Shape;2194;p34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5" name="Google Shape;2195;p34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6" name="Google Shape;2196;p34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7" name="Google Shape;2197;p34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8" name="Google Shape;2198;p34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9" name="Google Shape;2199;p34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0" name="Google Shape;2200;p34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1" name="Google Shape;2201;p34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2" name="Google Shape;2202;p34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3" name="Google Shape;2203;p34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4" name="Google Shape;2204;p34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5" name="Google Shape;2205;p34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6" name="Google Shape;2206;p34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7" name="Google Shape;2207;p34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8" name="Google Shape;2208;p34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9" name="Google Shape;2209;p34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0" name="Google Shape;2210;p34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1" name="Google Shape;2211;p34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2" name="Google Shape;2212;p34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3" name="Google Shape;2213;p34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4" name="Google Shape;2214;p34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5" name="Google Shape;2215;p34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6" name="Google Shape;2216;p34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7" name="Google Shape;2217;p34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8" name="Google Shape;2218;p34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9" name="Google Shape;2219;p34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0" name="Google Shape;2220;p34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1" name="Google Shape;2221;p34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2" name="Google Shape;2222;p34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3" name="Google Shape;2223;p34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4" name="Google Shape;2224;p34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5" name="Google Shape;2225;p34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6" name="Google Shape;2226;p34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7" name="Google Shape;2227;p34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8" name="Google Shape;2228;p34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9" name="Google Shape;2229;p34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0" name="Google Shape;2230;p34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1" name="Google Shape;2231;p34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2" name="Google Shape;2232;p34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3" name="Google Shape;2233;p34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4" name="Google Shape;2234;p34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5" name="Google Shape;2235;p34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6" name="Google Shape;2236;p34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7" name="Google Shape;2237;p34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8" name="Google Shape;2238;p34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239" name="Google Shape;2239;p34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40" name="Google Shape;2240;p34"/>
          <p:cNvSpPr/>
          <p:nvPr/>
        </p:nvSpPr>
        <p:spPr>
          <a:xfrm flipH="1">
            <a:off x="303654" y="337164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41" name="Google Shape;2241;p34"/>
          <p:cNvGrpSpPr/>
          <p:nvPr/>
        </p:nvGrpSpPr>
        <p:grpSpPr>
          <a:xfrm>
            <a:off x="7976892" y="4223355"/>
            <a:ext cx="992857" cy="626171"/>
            <a:chOff x="3876040" y="4043319"/>
            <a:chExt cx="1278302" cy="806194"/>
          </a:xfrm>
        </p:grpSpPr>
        <p:sp>
          <p:nvSpPr>
            <p:cNvPr id="2242" name="Google Shape;2242;p34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34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4" name="Google Shape;2244;p34"/>
          <p:cNvGrpSpPr/>
          <p:nvPr/>
        </p:nvGrpSpPr>
        <p:grpSpPr>
          <a:xfrm>
            <a:off x="7780108" y="4439116"/>
            <a:ext cx="650784" cy="410433"/>
            <a:chOff x="3876040" y="4043319"/>
            <a:chExt cx="1278302" cy="806194"/>
          </a:xfrm>
        </p:grpSpPr>
        <p:sp>
          <p:nvSpPr>
            <p:cNvPr id="2245" name="Google Shape;2245;p34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34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3"/>
          <p:cNvSpPr txBox="1">
            <a:spLocks noGrp="1"/>
          </p:cNvSpPr>
          <p:nvPr>
            <p:ph type="title"/>
          </p:nvPr>
        </p:nvSpPr>
        <p:spPr>
          <a:xfrm>
            <a:off x="713100" y="2498854"/>
            <a:ext cx="4742400" cy="82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" name="Google Shape;79;p3"/>
          <p:cNvSpPr txBox="1">
            <a:spLocks noGrp="1"/>
          </p:cNvSpPr>
          <p:nvPr>
            <p:ph type="title" idx="2" hasCustomPrompt="1"/>
          </p:nvPr>
        </p:nvSpPr>
        <p:spPr>
          <a:xfrm>
            <a:off x="2464800" y="1263104"/>
            <a:ext cx="1239000" cy="11121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80" name="Google Shape;80;p3"/>
          <p:cNvSpPr txBox="1">
            <a:spLocks noGrp="1"/>
          </p:cNvSpPr>
          <p:nvPr>
            <p:ph type="subTitle" idx="1"/>
          </p:nvPr>
        </p:nvSpPr>
        <p:spPr>
          <a:xfrm>
            <a:off x="713100" y="3450496"/>
            <a:ext cx="4742400" cy="429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81" name="Google Shape;81;p3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82" name="Google Shape;82;p3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3" name="Google Shape;83;p3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84" name="Google Shape;84;p3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3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4" name="Google Shape;94;p3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95" name="Google Shape;95;p3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96;p3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97;p3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98;p3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99;p3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100;p3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101;p3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102;p3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103;p3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104;p3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105;p3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106;p3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107;p3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108;p3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109;p3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110;p3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111;p3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112;p3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13;p3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114;p3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115;p3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16;p3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17;p3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118;p3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19;p3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20;p3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21;p3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122;p3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123;p3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124;p3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125;p3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126;p3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127;p3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128;p3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129;p3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130;p3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131;p3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132;p3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133;p3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" name="Google Shape;134;p3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135;p3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136;p3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137;p3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38;p3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39;p3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140;p3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141;p3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142;p3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43" name="Google Shape;143;p3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3"/>
          <p:cNvSpPr/>
          <p:nvPr/>
        </p:nvSpPr>
        <p:spPr>
          <a:xfrm>
            <a:off x="4374800" y="366937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3"/>
          <p:cNvSpPr/>
          <p:nvPr/>
        </p:nvSpPr>
        <p:spPr>
          <a:xfrm flipH="1">
            <a:off x="387307" y="11082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6"/>
          <p:cNvSpPr txBox="1">
            <a:spLocks noGrp="1"/>
          </p:cNvSpPr>
          <p:nvPr>
            <p:ph type="title"/>
          </p:nvPr>
        </p:nvSpPr>
        <p:spPr>
          <a:xfrm>
            <a:off x="713100" y="463200"/>
            <a:ext cx="7717800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91" name="Google Shape;291;p6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292" name="Google Shape;292;p6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3" name="Google Shape;293;p6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294" name="Google Shape;294;p6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6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6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6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6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6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6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6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6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04" name="Google Shape;304;p6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305" name="Google Shape;305;p6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6" name="Google Shape;306;p6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7" name="Google Shape;307;p6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8" name="Google Shape;308;p6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309;p6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0" name="Google Shape;310;p6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6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2" name="Google Shape;312;p6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313;p6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4" name="Google Shape;314;p6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" name="Google Shape;315;p6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6" name="Google Shape;316;p6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6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8" name="Google Shape;318;p6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319;p6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6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6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2" name="Google Shape;322;p6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3" name="Google Shape;323;p6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4" name="Google Shape;324;p6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6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6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7" name="Google Shape;327;p6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8" name="Google Shape;328;p6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9" name="Google Shape;329;p6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0" name="Google Shape;330;p6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331;p6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2" name="Google Shape;332;p6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3" name="Google Shape;333;p6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4" name="Google Shape;334;p6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335;p6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6" name="Google Shape;336;p6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7" name="Google Shape;337;p6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8" name="Google Shape;338;p6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9" name="Google Shape;339;p6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" name="Google Shape;340;p6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1" name="Google Shape;341;p6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2" name="Google Shape;342;p6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343;p6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4" name="Google Shape;344;p6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345;p6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" name="Google Shape;346;p6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" name="Google Shape;347;p6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" name="Google Shape;348;p6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" name="Google Shape;349;p6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" name="Google Shape;350;p6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351;p6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2" name="Google Shape;352;p6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53" name="Google Shape;353;p6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4" name="Google Shape;354;p6"/>
          <p:cNvSpPr/>
          <p:nvPr/>
        </p:nvSpPr>
        <p:spPr>
          <a:xfrm flipH="1">
            <a:off x="8053147" y="775439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6"/>
          <p:cNvSpPr/>
          <p:nvPr/>
        </p:nvSpPr>
        <p:spPr>
          <a:xfrm>
            <a:off x="6651513" y="226525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6" name="Google Shape;356;p6"/>
          <p:cNvGrpSpPr/>
          <p:nvPr/>
        </p:nvGrpSpPr>
        <p:grpSpPr>
          <a:xfrm>
            <a:off x="8223133" y="4439116"/>
            <a:ext cx="650784" cy="410433"/>
            <a:chOff x="3876040" y="4043319"/>
            <a:chExt cx="1278302" cy="806194"/>
          </a:xfrm>
        </p:grpSpPr>
        <p:sp>
          <p:nvSpPr>
            <p:cNvPr id="357" name="Google Shape;357;p6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6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" name="Google Shape;359;p6"/>
          <p:cNvGrpSpPr/>
          <p:nvPr/>
        </p:nvGrpSpPr>
        <p:grpSpPr>
          <a:xfrm flipH="1">
            <a:off x="270083" y="4439116"/>
            <a:ext cx="650784" cy="410433"/>
            <a:chOff x="3876040" y="4043319"/>
            <a:chExt cx="1278302" cy="806194"/>
          </a:xfrm>
        </p:grpSpPr>
        <p:sp>
          <p:nvSpPr>
            <p:cNvPr id="360" name="Google Shape;360;p6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6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7"/>
          <p:cNvSpPr txBox="1">
            <a:spLocks noGrp="1"/>
          </p:cNvSpPr>
          <p:nvPr>
            <p:ph type="title"/>
          </p:nvPr>
        </p:nvSpPr>
        <p:spPr>
          <a:xfrm>
            <a:off x="4572000" y="917400"/>
            <a:ext cx="3858900" cy="123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7"/>
          <p:cNvSpPr txBox="1">
            <a:spLocks noGrp="1"/>
          </p:cNvSpPr>
          <p:nvPr>
            <p:ph type="subTitle" idx="1"/>
          </p:nvPr>
        </p:nvSpPr>
        <p:spPr>
          <a:xfrm>
            <a:off x="4572000" y="2153400"/>
            <a:ext cx="38589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66" name="Google Shape;366;p7"/>
          <p:cNvSpPr>
            <a:spLocks noGrp="1"/>
          </p:cNvSpPr>
          <p:nvPr>
            <p:ph type="pic" idx="2"/>
          </p:nvPr>
        </p:nvSpPr>
        <p:spPr>
          <a:xfrm>
            <a:off x="999328" y="943800"/>
            <a:ext cx="3273600" cy="32559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67" name="Google Shape;367;p7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368" name="Google Shape;368;p7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9" name="Google Shape;369;p7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370" name="Google Shape;370;p7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7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7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7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7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80" name="Google Shape;380;p7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381" name="Google Shape;381;p7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7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7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384;p7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7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7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7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7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389;p7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390;p7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391;p7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392;p7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393;p7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394;p7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7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396;p7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397;p7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398;p7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399;p7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400;p7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401;p7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402;p7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403;p7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404;p7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405;p7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406;p7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407;p7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408;p7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409;p7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410;p7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411;p7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412;p7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413;p7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414;p7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415;p7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416;p7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417;p7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418;p7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419;p7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420;p7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1" name="Google Shape;421;p7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" name="Google Shape;422;p7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" name="Google Shape;423;p7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4" name="Google Shape;424;p7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5" name="Google Shape;425;p7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" name="Google Shape;426;p7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" name="Google Shape;427;p7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" name="Google Shape;428;p7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29" name="Google Shape;429;p7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0" name="Google Shape;430;p7"/>
          <p:cNvSpPr/>
          <p:nvPr/>
        </p:nvSpPr>
        <p:spPr>
          <a:xfrm>
            <a:off x="7889316" y="3041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Google Shape;4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8"/>
          <p:cNvSpPr txBox="1">
            <a:spLocks noGrp="1"/>
          </p:cNvSpPr>
          <p:nvPr>
            <p:ph type="title"/>
          </p:nvPr>
        </p:nvSpPr>
        <p:spPr>
          <a:xfrm>
            <a:off x="713100" y="539400"/>
            <a:ext cx="4978500" cy="27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434" name="Google Shape;434;p8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435" name="Google Shape;435;p8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6" name="Google Shape;436;p8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437" name="Google Shape;437;p8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8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8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8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8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8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47" name="Google Shape;447;p8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448" name="Google Shape;448;p8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9" name="Google Shape;449;p8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0" name="Google Shape;450;p8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1" name="Google Shape;451;p8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" name="Google Shape;452;p8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3" name="Google Shape;453;p8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4" name="Google Shape;454;p8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5" name="Google Shape;455;p8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6" name="Google Shape;456;p8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7" name="Google Shape;457;p8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8" name="Google Shape;458;p8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9" name="Google Shape;459;p8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0" name="Google Shape;460;p8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1" name="Google Shape;461;p8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2" name="Google Shape;462;p8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3" name="Google Shape;463;p8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4" name="Google Shape;464;p8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5" name="Google Shape;465;p8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6" name="Google Shape;466;p8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7" name="Google Shape;467;p8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" name="Google Shape;468;p8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" name="Google Shape;469;p8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" name="Google Shape;470;p8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" name="Google Shape;471;p8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" name="Google Shape;472;p8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" name="Google Shape;473;p8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" name="Google Shape;474;p8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" name="Google Shape;475;p8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" name="Google Shape;476;p8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" name="Google Shape;477;p8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" name="Google Shape;478;p8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" name="Google Shape;479;p8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" name="Google Shape;480;p8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" name="Google Shape;481;p8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" name="Google Shape;482;p8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" name="Google Shape;483;p8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" name="Google Shape;484;p8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" name="Google Shape;485;p8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" name="Google Shape;486;p8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" name="Google Shape;487;p8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" name="Google Shape;488;p8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" name="Google Shape;489;p8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" name="Google Shape;490;p8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" name="Google Shape;491;p8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" name="Google Shape;492;p8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" name="Google Shape;493;p8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" name="Google Shape;494;p8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" name="Google Shape;495;p8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96" name="Google Shape;496;p8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7" name="Google Shape;497;p8"/>
          <p:cNvSpPr/>
          <p:nvPr/>
        </p:nvSpPr>
        <p:spPr>
          <a:xfrm flipH="1">
            <a:off x="7797972" y="458576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BLANK_7"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" name="Google Shape;860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1" name="Google Shape;861;p16"/>
          <p:cNvSpPr txBox="1">
            <a:spLocks noGrp="1"/>
          </p:cNvSpPr>
          <p:nvPr>
            <p:ph type="title"/>
          </p:nvPr>
        </p:nvSpPr>
        <p:spPr>
          <a:xfrm>
            <a:off x="713100" y="463200"/>
            <a:ext cx="7717800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62" name="Google Shape;862;p16"/>
          <p:cNvSpPr txBox="1">
            <a:spLocks noGrp="1"/>
          </p:cNvSpPr>
          <p:nvPr>
            <p:ph type="subTitle" idx="1"/>
          </p:nvPr>
        </p:nvSpPr>
        <p:spPr>
          <a:xfrm>
            <a:off x="1021563" y="1894628"/>
            <a:ext cx="3336000" cy="18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3" name="Google Shape;863;p16"/>
          <p:cNvSpPr txBox="1">
            <a:spLocks noGrp="1"/>
          </p:cNvSpPr>
          <p:nvPr>
            <p:ph type="subTitle" idx="2"/>
          </p:nvPr>
        </p:nvSpPr>
        <p:spPr>
          <a:xfrm>
            <a:off x="4786437" y="1894628"/>
            <a:ext cx="3336000" cy="18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64" name="Google Shape;864;p16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865" name="Google Shape;865;p16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6" name="Google Shape;866;p16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867" name="Google Shape;867;p16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16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16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16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16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16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16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16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16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16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77" name="Google Shape;877;p16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878" name="Google Shape;878;p16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9" name="Google Shape;879;p16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0" name="Google Shape;880;p16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1" name="Google Shape;881;p16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2" name="Google Shape;882;p16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3" name="Google Shape;883;p16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4" name="Google Shape;884;p16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5" name="Google Shape;885;p16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6" name="Google Shape;886;p16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7" name="Google Shape;887;p16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8" name="Google Shape;888;p16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9" name="Google Shape;889;p16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0" name="Google Shape;890;p16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1" name="Google Shape;891;p16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2" name="Google Shape;892;p16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3" name="Google Shape;893;p16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4" name="Google Shape;894;p16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5" name="Google Shape;895;p16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6" name="Google Shape;896;p16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897;p16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8" name="Google Shape;898;p16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9" name="Google Shape;899;p16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0" name="Google Shape;900;p16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1" name="Google Shape;901;p16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2" name="Google Shape;902;p16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3" name="Google Shape;903;p16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4" name="Google Shape;904;p16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5" name="Google Shape;905;p16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6" name="Google Shape;906;p16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7" name="Google Shape;907;p16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8" name="Google Shape;908;p16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9" name="Google Shape;909;p16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0" name="Google Shape;910;p16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1" name="Google Shape;911;p16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2" name="Google Shape;912;p16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3" name="Google Shape;913;p16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4" name="Google Shape;914;p16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5" name="Google Shape;915;p16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6" name="Google Shape;916;p16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7" name="Google Shape;917;p16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8" name="Google Shape;918;p16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9" name="Google Shape;919;p16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0" name="Google Shape;920;p16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1" name="Google Shape;921;p16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2" name="Google Shape;922;p16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3" name="Google Shape;923;p16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4" name="Google Shape;924;p16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5" name="Google Shape;925;p16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926" name="Google Shape;926;p16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7" name="Google Shape;927;p16"/>
          <p:cNvSpPr/>
          <p:nvPr/>
        </p:nvSpPr>
        <p:spPr>
          <a:xfrm flipH="1">
            <a:off x="6609694" y="241912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8" name="Google Shape;928;p16"/>
          <p:cNvGrpSpPr/>
          <p:nvPr/>
        </p:nvGrpSpPr>
        <p:grpSpPr>
          <a:xfrm>
            <a:off x="7782652" y="4161447"/>
            <a:ext cx="1091159" cy="688167"/>
            <a:chOff x="3876040" y="4043319"/>
            <a:chExt cx="1278302" cy="806194"/>
          </a:xfrm>
        </p:grpSpPr>
        <p:sp>
          <p:nvSpPr>
            <p:cNvPr id="929" name="Google Shape;929;p16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16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1" name="Google Shape;931;p16"/>
          <p:cNvGrpSpPr/>
          <p:nvPr/>
        </p:nvGrpSpPr>
        <p:grpSpPr>
          <a:xfrm flipH="1">
            <a:off x="198765" y="4315948"/>
            <a:ext cx="845852" cy="533459"/>
            <a:chOff x="3876040" y="4043319"/>
            <a:chExt cx="1278302" cy="806194"/>
          </a:xfrm>
        </p:grpSpPr>
        <p:sp>
          <p:nvSpPr>
            <p:cNvPr id="932" name="Google Shape;932;p16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16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BLANK_14">
    <p:spTree>
      <p:nvGrpSpPr>
        <p:cNvPr id="1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0" name="Google Shape;1480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1" name="Google Shape;1481;p24"/>
          <p:cNvSpPr txBox="1">
            <a:spLocks noGrp="1"/>
          </p:cNvSpPr>
          <p:nvPr>
            <p:ph type="title"/>
          </p:nvPr>
        </p:nvSpPr>
        <p:spPr>
          <a:xfrm>
            <a:off x="2007600" y="1054350"/>
            <a:ext cx="5128800" cy="14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482" name="Google Shape;1482;p24"/>
          <p:cNvSpPr txBox="1">
            <a:spLocks noGrp="1"/>
          </p:cNvSpPr>
          <p:nvPr>
            <p:ph type="subTitle" idx="1"/>
          </p:nvPr>
        </p:nvSpPr>
        <p:spPr>
          <a:xfrm>
            <a:off x="2007600" y="2675525"/>
            <a:ext cx="5128800" cy="729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483" name="Google Shape;1483;p24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1484" name="Google Shape;1484;p24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5" name="Google Shape;1485;p24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1486" name="Google Shape;1486;p24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7" name="Google Shape;1487;p24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8" name="Google Shape;1488;p24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9" name="Google Shape;1489;p24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24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24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2" name="Google Shape;1492;p24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3" name="Google Shape;1493;p24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4" name="Google Shape;1494;p24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5" name="Google Shape;1495;p24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96" name="Google Shape;1496;p24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1497" name="Google Shape;1497;p24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8" name="Google Shape;1498;p24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9" name="Google Shape;1499;p24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0" name="Google Shape;1500;p24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1" name="Google Shape;1501;p24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2" name="Google Shape;1502;p24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3" name="Google Shape;1503;p24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4" name="Google Shape;1504;p24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5" name="Google Shape;1505;p24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6" name="Google Shape;1506;p24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7" name="Google Shape;1507;p24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8" name="Google Shape;1508;p24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9" name="Google Shape;1509;p24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0" name="Google Shape;1510;p24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1" name="Google Shape;1511;p24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2" name="Google Shape;1512;p24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3" name="Google Shape;1513;p24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4" name="Google Shape;1514;p24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5" name="Google Shape;1515;p24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6" name="Google Shape;1516;p24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7" name="Google Shape;1517;p24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8" name="Google Shape;1518;p24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9" name="Google Shape;1519;p24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0" name="Google Shape;1520;p24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1" name="Google Shape;1521;p24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2" name="Google Shape;1522;p24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3" name="Google Shape;1523;p24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4" name="Google Shape;1524;p24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5" name="Google Shape;1525;p24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6" name="Google Shape;1526;p24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7" name="Google Shape;1527;p24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8" name="Google Shape;1528;p24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9" name="Google Shape;1529;p24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0" name="Google Shape;1530;p24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1" name="Google Shape;1531;p24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2" name="Google Shape;1532;p24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3" name="Google Shape;1533;p24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4" name="Google Shape;1534;p24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5" name="Google Shape;1535;p24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6" name="Google Shape;1536;p24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7" name="Google Shape;1537;p24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8" name="Google Shape;1538;p24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9" name="Google Shape;1539;p24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0" name="Google Shape;1540;p24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1" name="Google Shape;1541;p24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2" name="Google Shape;1542;p24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3" name="Google Shape;1543;p24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4" name="Google Shape;1544;p24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545" name="Google Shape;1545;p24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46" name="Google Shape;1546;p24"/>
          <p:cNvSpPr/>
          <p:nvPr/>
        </p:nvSpPr>
        <p:spPr>
          <a:xfrm flipH="1">
            <a:off x="4302869" y="284787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7" name="Google Shape;1547;p24"/>
          <p:cNvSpPr/>
          <p:nvPr/>
        </p:nvSpPr>
        <p:spPr>
          <a:xfrm flipH="1">
            <a:off x="290157" y="366937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4">
    <p:spTree>
      <p:nvGrpSpPr>
        <p:cNvPr id="1" name="Shape 2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6" name="Google Shape;2106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07" name="Google Shape;2107;p33"/>
          <p:cNvGrpSpPr/>
          <p:nvPr/>
        </p:nvGrpSpPr>
        <p:grpSpPr>
          <a:xfrm>
            <a:off x="-111632" y="4455150"/>
            <a:ext cx="9341530" cy="688385"/>
            <a:chOff x="-111632" y="4455150"/>
            <a:chExt cx="9341530" cy="688385"/>
          </a:xfrm>
        </p:grpSpPr>
        <p:sp>
          <p:nvSpPr>
            <p:cNvPr id="2108" name="Google Shape;2108;p33"/>
            <p:cNvSpPr/>
            <p:nvPr/>
          </p:nvSpPr>
          <p:spPr>
            <a:xfrm>
              <a:off x="-111632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09" name="Google Shape;2109;p33"/>
            <p:cNvGrpSpPr/>
            <p:nvPr/>
          </p:nvGrpSpPr>
          <p:grpSpPr>
            <a:xfrm>
              <a:off x="-101249" y="4819224"/>
              <a:ext cx="9331147" cy="324311"/>
              <a:chOff x="-101249" y="4819224"/>
              <a:chExt cx="9331147" cy="324311"/>
            </a:xfrm>
          </p:grpSpPr>
          <p:sp>
            <p:nvSpPr>
              <p:cNvPr id="2110" name="Google Shape;2110;p33"/>
              <p:cNvSpPr/>
              <p:nvPr/>
            </p:nvSpPr>
            <p:spPr>
              <a:xfrm>
                <a:off x="1456202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33"/>
              <p:cNvSpPr/>
              <p:nvPr/>
            </p:nvSpPr>
            <p:spPr>
              <a:xfrm>
                <a:off x="6114093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33"/>
              <p:cNvSpPr/>
              <p:nvPr/>
            </p:nvSpPr>
            <p:spPr>
              <a:xfrm>
                <a:off x="7672429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33"/>
              <p:cNvSpPr/>
              <p:nvPr/>
            </p:nvSpPr>
            <p:spPr>
              <a:xfrm>
                <a:off x="9229880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33"/>
              <p:cNvSpPr/>
              <p:nvPr/>
            </p:nvSpPr>
            <p:spPr>
              <a:xfrm>
                <a:off x="-101249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33"/>
              <p:cNvSpPr/>
              <p:nvPr/>
            </p:nvSpPr>
            <p:spPr>
              <a:xfrm>
                <a:off x="301453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0" y="94"/>
                    </a:moveTo>
                    <a:lnTo>
                      <a:pt x="0" y="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33"/>
              <p:cNvSpPr/>
              <p:nvPr/>
            </p:nvSpPr>
            <p:spPr>
              <a:xfrm>
                <a:off x="-101249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33"/>
              <p:cNvSpPr/>
              <p:nvPr/>
            </p:nvSpPr>
            <p:spPr>
              <a:xfrm>
                <a:off x="4571988" y="4866787"/>
                <a:ext cx="18" cy="1752"/>
              </a:xfrm>
              <a:custGeom>
                <a:avLst/>
                <a:gdLst/>
                <a:ahLst/>
                <a:cxnLst/>
                <a:rect l="l" t="t" r="r" b="b"/>
                <a:pathLst>
                  <a:path w="1" h="95" extrusionOk="0">
                    <a:moveTo>
                      <a:pt x="1" y="94"/>
                    </a:moveTo>
                    <a:lnTo>
                      <a:pt x="1" y="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33"/>
              <p:cNvSpPr/>
              <p:nvPr/>
            </p:nvSpPr>
            <p:spPr>
              <a:xfrm>
                <a:off x="4556643" y="4819224"/>
                <a:ext cx="4673256" cy="324311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17585" extrusionOk="0">
                    <a:moveTo>
                      <a:pt x="0" y="0"/>
                    </a:moveTo>
                    <a:lnTo>
                      <a:pt x="0" y="17584"/>
                    </a:lnTo>
                    <a:lnTo>
                      <a:pt x="253396" y="17584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33"/>
              <p:cNvSpPr/>
              <p:nvPr/>
            </p:nvSpPr>
            <p:spPr>
              <a:xfrm>
                <a:off x="4556643" y="4819224"/>
                <a:ext cx="4673256" cy="70063"/>
              </a:xfrm>
              <a:custGeom>
                <a:avLst/>
                <a:gdLst/>
                <a:ahLst/>
                <a:cxnLst/>
                <a:rect l="l" t="t" r="r" b="b"/>
                <a:pathLst>
                  <a:path w="253396" h="3799" extrusionOk="0">
                    <a:moveTo>
                      <a:pt x="0" y="0"/>
                    </a:moveTo>
                    <a:lnTo>
                      <a:pt x="0" y="3799"/>
                    </a:lnTo>
                    <a:lnTo>
                      <a:pt x="253396" y="3799"/>
                    </a:lnTo>
                    <a:lnTo>
                      <a:pt x="25339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20" name="Google Shape;2120;p33"/>
              <p:cNvGrpSpPr/>
              <p:nvPr/>
            </p:nvGrpSpPr>
            <p:grpSpPr>
              <a:xfrm>
                <a:off x="76887" y="4932600"/>
                <a:ext cx="8997356" cy="163751"/>
                <a:chOff x="76887" y="4932600"/>
                <a:chExt cx="8997356" cy="163751"/>
              </a:xfrm>
            </p:grpSpPr>
            <p:sp>
              <p:nvSpPr>
                <p:cNvPr id="2121" name="Google Shape;2121;p33"/>
                <p:cNvSpPr/>
                <p:nvPr/>
              </p:nvSpPr>
              <p:spPr>
                <a:xfrm>
                  <a:off x="552519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2" name="Google Shape;2122;p33"/>
                <p:cNvSpPr/>
                <p:nvPr/>
              </p:nvSpPr>
              <p:spPr>
                <a:xfrm>
                  <a:off x="76887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3" name="Google Shape;2123;p33"/>
                <p:cNvSpPr/>
                <p:nvPr/>
              </p:nvSpPr>
              <p:spPr>
                <a:xfrm>
                  <a:off x="211794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4" name="Google Shape;2124;p33"/>
                <p:cNvSpPr/>
                <p:nvPr/>
              </p:nvSpPr>
              <p:spPr>
                <a:xfrm>
                  <a:off x="477274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5" name="Google Shape;2125;p33"/>
                <p:cNvSpPr/>
                <p:nvPr/>
              </p:nvSpPr>
              <p:spPr>
                <a:xfrm>
                  <a:off x="914859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6" name="Google Shape;2126;p33"/>
                <p:cNvSpPr/>
                <p:nvPr/>
              </p:nvSpPr>
              <p:spPr>
                <a:xfrm>
                  <a:off x="873345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7" name="Google Shape;2127;p33"/>
                <p:cNvSpPr/>
                <p:nvPr/>
              </p:nvSpPr>
              <p:spPr>
                <a:xfrm>
                  <a:off x="1089547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8" name="Google Shape;2128;p33"/>
                <p:cNvSpPr/>
                <p:nvPr/>
              </p:nvSpPr>
              <p:spPr>
                <a:xfrm>
                  <a:off x="1227035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9" name="Google Shape;2129;p33"/>
                <p:cNvSpPr/>
                <p:nvPr/>
              </p:nvSpPr>
              <p:spPr>
                <a:xfrm>
                  <a:off x="2110837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0" name="Google Shape;2130;p33"/>
                <p:cNvSpPr/>
                <p:nvPr/>
              </p:nvSpPr>
              <p:spPr>
                <a:xfrm>
                  <a:off x="1635223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1" name="Google Shape;2131;p33"/>
                <p:cNvSpPr/>
                <p:nvPr/>
              </p:nvSpPr>
              <p:spPr>
                <a:xfrm>
                  <a:off x="1770130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2" name="Google Shape;2132;p33"/>
                <p:cNvSpPr/>
                <p:nvPr/>
              </p:nvSpPr>
              <p:spPr>
                <a:xfrm>
                  <a:off x="2034743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3" name="Google Shape;2133;p33"/>
                <p:cNvSpPr/>
                <p:nvPr/>
              </p:nvSpPr>
              <p:spPr>
                <a:xfrm>
                  <a:off x="2473177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4" name="Google Shape;2134;p33"/>
                <p:cNvSpPr/>
                <p:nvPr/>
              </p:nvSpPr>
              <p:spPr>
                <a:xfrm>
                  <a:off x="2431681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5" name="Google Shape;2135;p33"/>
                <p:cNvSpPr/>
                <p:nvPr/>
              </p:nvSpPr>
              <p:spPr>
                <a:xfrm>
                  <a:off x="2647864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6" name="Google Shape;2136;p33"/>
                <p:cNvSpPr/>
                <p:nvPr/>
              </p:nvSpPr>
              <p:spPr>
                <a:xfrm>
                  <a:off x="2784505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7" name="Google Shape;2137;p33"/>
                <p:cNvSpPr/>
                <p:nvPr/>
              </p:nvSpPr>
              <p:spPr>
                <a:xfrm>
                  <a:off x="3669173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8" name="Google Shape;2138;p33"/>
                <p:cNvSpPr/>
                <p:nvPr/>
              </p:nvSpPr>
              <p:spPr>
                <a:xfrm>
                  <a:off x="3193541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9" name="Google Shape;2139;p33"/>
                <p:cNvSpPr/>
                <p:nvPr/>
              </p:nvSpPr>
              <p:spPr>
                <a:xfrm>
                  <a:off x="3327581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0" name="Google Shape;2140;p33"/>
                <p:cNvSpPr/>
                <p:nvPr/>
              </p:nvSpPr>
              <p:spPr>
                <a:xfrm>
                  <a:off x="3593079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1" name="Google Shape;2141;p33"/>
                <p:cNvSpPr/>
                <p:nvPr/>
              </p:nvSpPr>
              <p:spPr>
                <a:xfrm>
                  <a:off x="4031513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2" name="Google Shape;2142;p33"/>
                <p:cNvSpPr/>
                <p:nvPr/>
              </p:nvSpPr>
              <p:spPr>
                <a:xfrm>
                  <a:off x="3989999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3" name="Google Shape;2143;p33"/>
                <p:cNvSpPr/>
                <p:nvPr/>
              </p:nvSpPr>
              <p:spPr>
                <a:xfrm>
                  <a:off x="4205333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4" name="Google Shape;2144;p33"/>
                <p:cNvSpPr/>
                <p:nvPr/>
              </p:nvSpPr>
              <p:spPr>
                <a:xfrm>
                  <a:off x="4342822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5" name="Google Shape;2145;p33"/>
                <p:cNvSpPr/>
                <p:nvPr/>
              </p:nvSpPr>
              <p:spPr>
                <a:xfrm>
                  <a:off x="5210411" y="4932600"/>
                  <a:ext cx="131458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8" h="7196" extrusionOk="0">
                      <a:moveTo>
                        <a:pt x="4498" y="0"/>
                      </a:moveTo>
                      <a:cubicBezTo>
                        <a:pt x="3384" y="0"/>
                        <a:pt x="2114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98" y="7071"/>
                        <a:pt x="2144" y="7195"/>
                        <a:pt x="2612" y="7195"/>
                      </a:cubicBezTo>
                      <a:cubicBezTo>
                        <a:pt x="3741" y="7195"/>
                        <a:pt x="5000" y="6475"/>
                        <a:pt x="5862" y="5215"/>
                      </a:cubicBezTo>
                      <a:cubicBezTo>
                        <a:pt x="7128" y="3434"/>
                        <a:pt x="7081" y="1277"/>
                        <a:pt x="5768" y="386"/>
                      </a:cubicBezTo>
                      <a:cubicBezTo>
                        <a:pt x="5397" y="124"/>
                        <a:pt x="4961" y="0"/>
                        <a:pt x="449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6" name="Google Shape;2146;p33"/>
                <p:cNvSpPr/>
                <p:nvPr/>
              </p:nvSpPr>
              <p:spPr>
                <a:xfrm>
                  <a:off x="4734779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13" y="0"/>
                      </a:moveTo>
                      <a:cubicBezTo>
                        <a:pt x="1915" y="0"/>
                        <a:pt x="1449" y="146"/>
                        <a:pt x="1079" y="449"/>
                      </a:cubicBezTo>
                      <a:cubicBezTo>
                        <a:pt x="1" y="1340"/>
                        <a:pt x="94" y="3168"/>
                        <a:pt x="1220" y="4528"/>
                      </a:cubicBezTo>
                      <a:cubicBezTo>
                        <a:pt x="1932" y="5389"/>
                        <a:pt x="2908" y="5855"/>
                        <a:pt x="3802" y="5855"/>
                      </a:cubicBezTo>
                      <a:cubicBezTo>
                        <a:pt x="4320" y="5855"/>
                        <a:pt x="4810" y="5699"/>
                        <a:pt x="5206" y="5372"/>
                      </a:cubicBezTo>
                      <a:cubicBezTo>
                        <a:pt x="6237" y="4481"/>
                        <a:pt x="6190" y="2653"/>
                        <a:pt x="5018" y="1340"/>
                      </a:cubicBezTo>
                      <a:cubicBezTo>
                        <a:pt x="4296" y="467"/>
                        <a:pt x="3304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7" name="Google Shape;2147;p33"/>
                <p:cNvSpPr/>
                <p:nvPr/>
              </p:nvSpPr>
              <p:spPr>
                <a:xfrm>
                  <a:off x="4869686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301" y="1"/>
                      </a:moveTo>
                      <a:cubicBezTo>
                        <a:pt x="1026" y="1"/>
                        <a:pt x="770" y="84"/>
                        <a:pt x="563" y="256"/>
                      </a:cubicBezTo>
                      <a:cubicBezTo>
                        <a:pt x="1" y="725"/>
                        <a:pt x="47" y="1710"/>
                        <a:pt x="657" y="2460"/>
                      </a:cubicBezTo>
                      <a:cubicBezTo>
                        <a:pt x="1040" y="2902"/>
                        <a:pt x="1552" y="3140"/>
                        <a:pt x="2020" y="3140"/>
                      </a:cubicBezTo>
                      <a:cubicBezTo>
                        <a:pt x="2297" y="3140"/>
                        <a:pt x="2558" y="3057"/>
                        <a:pt x="2767" y="2882"/>
                      </a:cubicBezTo>
                      <a:cubicBezTo>
                        <a:pt x="3330" y="2413"/>
                        <a:pt x="3330" y="1429"/>
                        <a:pt x="2720" y="725"/>
                      </a:cubicBezTo>
                      <a:cubicBezTo>
                        <a:pt x="2305" y="250"/>
                        <a:pt x="1776" y="1"/>
                        <a:pt x="13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8" name="Google Shape;2148;p33"/>
                <p:cNvSpPr/>
                <p:nvPr/>
              </p:nvSpPr>
              <p:spPr>
                <a:xfrm>
                  <a:off x="5135165" y="5006204"/>
                  <a:ext cx="59698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3273" extrusionOk="0">
                      <a:moveTo>
                        <a:pt x="1932" y="1"/>
                      </a:moveTo>
                      <a:cubicBezTo>
                        <a:pt x="1390" y="1"/>
                        <a:pt x="815" y="368"/>
                        <a:pt x="470" y="990"/>
                      </a:cubicBezTo>
                      <a:cubicBezTo>
                        <a:pt x="1" y="1787"/>
                        <a:pt x="95" y="2772"/>
                        <a:pt x="751" y="3147"/>
                      </a:cubicBezTo>
                      <a:cubicBezTo>
                        <a:pt x="920" y="3231"/>
                        <a:pt x="1104" y="3272"/>
                        <a:pt x="1293" y="3272"/>
                      </a:cubicBezTo>
                      <a:cubicBezTo>
                        <a:pt x="1838" y="3272"/>
                        <a:pt x="2419" y="2930"/>
                        <a:pt x="2767" y="2303"/>
                      </a:cubicBezTo>
                      <a:cubicBezTo>
                        <a:pt x="3236" y="1459"/>
                        <a:pt x="3096" y="521"/>
                        <a:pt x="2486" y="146"/>
                      </a:cubicBezTo>
                      <a:cubicBezTo>
                        <a:pt x="2314" y="47"/>
                        <a:pt x="2125" y="1"/>
                        <a:pt x="193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9" name="Google Shape;2149;p33"/>
                <p:cNvSpPr/>
                <p:nvPr/>
              </p:nvSpPr>
              <p:spPr>
                <a:xfrm>
                  <a:off x="5572751" y="5036450"/>
                  <a:ext cx="60547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141" y="2773"/>
                        <a:pt x="798" y="3101"/>
                      </a:cubicBezTo>
                      <a:cubicBezTo>
                        <a:pt x="959" y="3201"/>
                        <a:pt x="1144" y="3247"/>
                        <a:pt x="1337" y="3247"/>
                      </a:cubicBezTo>
                      <a:cubicBezTo>
                        <a:pt x="1872" y="3247"/>
                        <a:pt x="2469" y="2890"/>
                        <a:pt x="2814" y="2304"/>
                      </a:cubicBezTo>
                      <a:cubicBezTo>
                        <a:pt x="3283" y="1460"/>
                        <a:pt x="3142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0" name="Google Shape;2150;p33"/>
                <p:cNvSpPr/>
                <p:nvPr/>
              </p:nvSpPr>
              <p:spPr>
                <a:xfrm>
                  <a:off x="5531237" y="4933135"/>
                  <a:ext cx="89963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8" h="4715" extrusionOk="0">
                      <a:moveTo>
                        <a:pt x="2961" y="0"/>
                      </a:moveTo>
                      <a:cubicBezTo>
                        <a:pt x="2241" y="0"/>
                        <a:pt x="1445" y="416"/>
                        <a:pt x="892" y="1154"/>
                      </a:cubicBezTo>
                      <a:cubicBezTo>
                        <a:pt x="1" y="2279"/>
                        <a:pt x="1" y="3686"/>
                        <a:pt x="892" y="4389"/>
                      </a:cubicBezTo>
                      <a:cubicBezTo>
                        <a:pt x="1175" y="4610"/>
                        <a:pt x="1523" y="4714"/>
                        <a:pt x="1893" y="4714"/>
                      </a:cubicBezTo>
                      <a:cubicBezTo>
                        <a:pt x="2623" y="4714"/>
                        <a:pt x="3442" y="4308"/>
                        <a:pt x="4033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6" y="115"/>
                        <a:pt x="3339" y="0"/>
                        <a:pt x="29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1" name="Google Shape;2151;p33"/>
                <p:cNvSpPr/>
                <p:nvPr/>
              </p:nvSpPr>
              <p:spPr>
                <a:xfrm>
                  <a:off x="5747438" y="4975995"/>
                  <a:ext cx="115893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4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29" y="3378"/>
                        <a:pt x="1642" y="4457"/>
                      </a:cubicBezTo>
                      <a:cubicBezTo>
                        <a:pt x="2318" y="5033"/>
                        <a:pt x="3114" y="5328"/>
                        <a:pt x="3838" y="5328"/>
                      </a:cubicBezTo>
                      <a:cubicBezTo>
                        <a:pt x="4470" y="5328"/>
                        <a:pt x="5046" y="5103"/>
                        <a:pt x="5440" y="4644"/>
                      </a:cubicBezTo>
                      <a:cubicBezTo>
                        <a:pt x="6284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2" name="Google Shape;2152;p33"/>
                <p:cNvSpPr/>
                <p:nvPr/>
              </p:nvSpPr>
              <p:spPr>
                <a:xfrm>
                  <a:off x="5884927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57" y="1"/>
                      </a:moveTo>
                      <a:cubicBezTo>
                        <a:pt x="1140" y="1"/>
                        <a:pt x="760" y="142"/>
                        <a:pt x="517" y="430"/>
                      </a:cubicBezTo>
                      <a:cubicBezTo>
                        <a:pt x="1" y="1086"/>
                        <a:pt x="188" y="2118"/>
                        <a:pt x="986" y="2821"/>
                      </a:cubicBezTo>
                      <a:cubicBezTo>
                        <a:pt x="1429" y="3191"/>
                        <a:pt x="1938" y="3379"/>
                        <a:pt x="2396" y="3379"/>
                      </a:cubicBezTo>
                      <a:cubicBezTo>
                        <a:pt x="2808" y="3379"/>
                        <a:pt x="3179" y="3226"/>
                        <a:pt x="3424" y="2915"/>
                      </a:cubicBezTo>
                      <a:cubicBezTo>
                        <a:pt x="3987" y="2305"/>
                        <a:pt x="3752" y="1227"/>
                        <a:pt x="2955" y="524"/>
                      </a:cubicBezTo>
                      <a:cubicBezTo>
                        <a:pt x="2534" y="177"/>
                        <a:pt x="2022" y="1"/>
                        <a:pt x="15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3" name="Google Shape;2153;p33"/>
                <p:cNvSpPr/>
                <p:nvPr/>
              </p:nvSpPr>
              <p:spPr>
                <a:xfrm>
                  <a:off x="6768728" y="4932600"/>
                  <a:ext cx="130610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2" h="7196" extrusionOk="0">
                      <a:moveTo>
                        <a:pt x="4490" y="0"/>
                      </a:moveTo>
                      <a:cubicBezTo>
                        <a:pt x="3365" y="0"/>
                        <a:pt x="2082" y="721"/>
                        <a:pt x="1220" y="1980"/>
                      </a:cubicBezTo>
                      <a:cubicBezTo>
                        <a:pt x="1" y="3762"/>
                        <a:pt x="48" y="5919"/>
                        <a:pt x="1314" y="6810"/>
                      </a:cubicBezTo>
                      <a:cubicBezTo>
                        <a:pt x="1699" y="7071"/>
                        <a:pt x="2145" y="7195"/>
                        <a:pt x="2613" y="7195"/>
                      </a:cubicBezTo>
                      <a:cubicBezTo>
                        <a:pt x="3741" y="7195"/>
                        <a:pt x="5001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97" y="124"/>
                        <a:pt x="4957" y="0"/>
                        <a:pt x="44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4" name="Google Shape;2154;p33"/>
                <p:cNvSpPr/>
                <p:nvPr/>
              </p:nvSpPr>
              <p:spPr>
                <a:xfrm>
                  <a:off x="6293115" y="4971218"/>
                  <a:ext cx="115026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7" h="5856" extrusionOk="0">
                      <a:moveTo>
                        <a:pt x="2413" y="0"/>
                      </a:moveTo>
                      <a:cubicBezTo>
                        <a:pt x="1915" y="0"/>
                        <a:pt x="1448" y="146"/>
                        <a:pt x="1079" y="449"/>
                      </a:cubicBezTo>
                      <a:cubicBezTo>
                        <a:pt x="0" y="1340"/>
                        <a:pt x="94" y="3168"/>
                        <a:pt x="1219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0" y="5855"/>
                        <a:pt x="4780" y="5699"/>
                        <a:pt x="5158" y="5372"/>
                      </a:cubicBezTo>
                      <a:cubicBezTo>
                        <a:pt x="6237" y="4481"/>
                        <a:pt x="6143" y="2653"/>
                        <a:pt x="5017" y="1340"/>
                      </a:cubicBezTo>
                      <a:cubicBezTo>
                        <a:pt x="4296" y="467"/>
                        <a:pt x="3303" y="0"/>
                        <a:pt x="24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5" name="Google Shape;2155;p33"/>
                <p:cNvSpPr/>
                <p:nvPr/>
              </p:nvSpPr>
              <p:spPr>
                <a:xfrm>
                  <a:off x="6428022" y="5024923"/>
                  <a:ext cx="61414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0" h="3141" extrusionOk="0">
                      <a:moveTo>
                        <a:pt x="1299" y="1"/>
                      </a:moveTo>
                      <a:cubicBezTo>
                        <a:pt x="1026" y="1"/>
                        <a:pt x="769" y="84"/>
                        <a:pt x="563" y="256"/>
                      </a:cubicBezTo>
                      <a:cubicBezTo>
                        <a:pt x="0" y="725"/>
                        <a:pt x="0" y="1710"/>
                        <a:pt x="657" y="2460"/>
                      </a:cubicBezTo>
                      <a:cubicBezTo>
                        <a:pt x="1039" y="2902"/>
                        <a:pt x="1552" y="3140"/>
                        <a:pt x="2019" y="3140"/>
                      </a:cubicBezTo>
                      <a:cubicBezTo>
                        <a:pt x="2296" y="3140"/>
                        <a:pt x="2557" y="3057"/>
                        <a:pt x="2767" y="2882"/>
                      </a:cubicBezTo>
                      <a:cubicBezTo>
                        <a:pt x="3329" y="2413"/>
                        <a:pt x="3282" y="1429"/>
                        <a:pt x="2673" y="725"/>
                      </a:cubicBezTo>
                      <a:cubicBezTo>
                        <a:pt x="2287" y="250"/>
                        <a:pt x="1769" y="1"/>
                        <a:pt x="129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6" name="Google Shape;2156;p33"/>
                <p:cNvSpPr/>
                <p:nvPr/>
              </p:nvSpPr>
              <p:spPr>
                <a:xfrm>
                  <a:off x="6692635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51" y="1"/>
                      </a:moveTo>
                      <a:cubicBezTo>
                        <a:pt x="1415" y="1"/>
                        <a:pt x="815" y="368"/>
                        <a:pt x="469" y="990"/>
                      </a:cubicBezTo>
                      <a:cubicBezTo>
                        <a:pt x="1" y="1787"/>
                        <a:pt x="141" y="2772"/>
                        <a:pt x="798" y="3147"/>
                      </a:cubicBezTo>
                      <a:cubicBezTo>
                        <a:pt x="966" y="3231"/>
                        <a:pt x="1151" y="3272"/>
                        <a:pt x="1339" y="3272"/>
                      </a:cubicBezTo>
                      <a:cubicBezTo>
                        <a:pt x="1884" y="3272"/>
                        <a:pt x="2466" y="2930"/>
                        <a:pt x="2814" y="2303"/>
                      </a:cubicBezTo>
                      <a:cubicBezTo>
                        <a:pt x="3283" y="1459"/>
                        <a:pt x="3142" y="521"/>
                        <a:pt x="2486" y="146"/>
                      </a:cubicBezTo>
                      <a:cubicBezTo>
                        <a:pt x="2325" y="47"/>
                        <a:pt x="2142" y="1"/>
                        <a:pt x="195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7" name="Google Shape;2157;p33"/>
                <p:cNvSpPr/>
                <p:nvPr/>
              </p:nvSpPr>
              <p:spPr>
                <a:xfrm>
                  <a:off x="7131068" y="5036450"/>
                  <a:ext cx="60565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4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70" y="944"/>
                      </a:cubicBezTo>
                      <a:cubicBezTo>
                        <a:pt x="1" y="1788"/>
                        <a:pt x="142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1" y="3247"/>
                        <a:pt x="2423" y="2890"/>
                        <a:pt x="2767" y="2304"/>
                      </a:cubicBezTo>
                      <a:cubicBezTo>
                        <a:pt x="3283" y="1460"/>
                        <a:pt x="3143" y="522"/>
                        <a:pt x="2486" y="147"/>
                      </a:cubicBezTo>
                      <a:cubicBezTo>
                        <a:pt x="2312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8" name="Google Shape;2158;p33"/>
                <p:cNvSpPr/>
                <p:nvPr/>
              </p:nvSpPr>
              <p:spPr>
                <a:xfrm>
                  <a:off x="7089572" y="4933135"/>
                  <a:ext cx="89944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7" h="4715" extrusionOk="0">
                      <a:moveTo>
                        <a:pt x="2959" y="0"/>
                      </a:moveTo>
                      <a:cubicBezTo>
                        <a:pt x="2235" y="0"/>
                        <a:pt x="1429" y="416"/>
                        <a:pt x="844" y="1154"/>
                      </a:cubicBezTo>
                      <a:cubicBezTo>
                        <a:pt x="0" y="2279"/>
                        <a:pt x="0" y="3686"/>
                        <a:pt x="891" y="4389"/>
                      </a:cubicBezTo>
                      <a:cubicBezTo>
                        <a:pt x="1175" y="4610"/>
                        <a:pt x="1522" y="4714"/>
                        <a:pt x="1890" y="4714"/>
                      </a:cubicBezTo>
                      <a:cubicBezTo>
                        <a:pt x="2617" y="4714"/>
                        <a:pt x="3426" y="4308"/>
                        <a:pt x="3986" y="3592"/>
                      </a:cubicBezTo>
                      <a:cubicBezTo>
                        <a:pt x="4877" y="2467"/>
                        <a:pt x="4877" y="1013"/>
                        <a:pt x="3986" y="357"/>
                      </a:cubicBezTo>
                      <a:cubicBezTo>
                        <a:pt x="3695" y="115"/>
                        <a:pt x="3338" y="0"/>
                        <a:pt x="29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9" name="Google Shape;2159;p33"/>
                <p:cNvSpPr/>
                <p:nvPr/>
              </p:nvSpPr>
              <p:spPr>
                <a:xfrm>
                  <a:off x="7305755" y="4975995"/>
                  <a:ext cx="115911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5" h="5328" extrusionOk="0">
                      <a:moveTo>
                        <a:pt x="2498" y="1"/>
                      </a:moveTo>
                      <a:cubicBezTo>
                        <a:pt x="1843" y="1"/>
                        <a:pt x="1248" y="236"/>
                        <a:pt x="845" y="705"/>
                      </a:cubicBezTo>
                      <a:cubicBezTo>
                        <a:pt x="1" y="1690"/>
                        <a:pt x="329" y="3378"/>
                        <a:pt x="1595" y="4457"/>
                      </a:cubicBezTo>
                      <a:cubicBezTo>
                        <a:pt x="2271" y="5033"/>
                        <a:pt x="3081" y="5328"/>
                        <a:pt x="3818" y="5328"/>
                      </a:cubicBezTo>
                      <a:cubicBezTo>
                        <a:pt x="4460" y="5328"/>
                        <a:pt x="5047" y="5103"/>
                        <a:pt x="5440" y="4644"/>
                      </a:cubicBezTo>
                      <a:cubicBezTo>
                        <a:pt x="6284" y="3613"/>
                        <a:pt x="5956" y="1972"/>
                        <a:pt x="4690" y="846"/>
                      </a:cubicBezTo>
                      <a:cubicBezTo>
                        <a:pt x="4004" y="282"/>
                        <a:pt x="3215" y="1"/>
                        <a:pt x="249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0" name="Google Shape;2160;p33"/>
                <p:cNvSpPr/>
                <p:nvPr/>
              </p:nvSpPr>
              <p:spPr>
                <a:xfrm>
                  <a:off x="7442396" y="5025181"/>
                  <a:ext cx="74397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3380" extrusionOk="0">
                      <a:moveTo>
                        <a:pt x="1586" y="1"/>
                      </a:moveTo>
                      <a:cubicBezTo>
                        <a:pt x="1176" y="1"/>
                        <a:pt x="807" y="142"/>
                        <a:pt x="563" y="430"/>
                      </a:cubicBezTo>
                      <a:cubicBezTo>
                        <a:pt x="0" y="1086"/>
                        <a:pt x="235" y="2118"/>
                        <a:pt x="1032" y="2821"/>
                      </a:cubicBezTo>
                      <a:cubicBezTo>
                        <a:pt x="1451" y="3191"/>
                        <a:pt x="1961" y="3379"/>
                        <a:pt x="2426" y="3379"/>
                      </a:cubicBezTo>
                      <a:cubicBezTo>
                        <a:pt x="2844" y="3379"/>
                        <a:pt x="3226" y="3226"/>
                        <a:pt x="3470" y="2915"/>
                      </a:cubicBezTo>
                      <a:cubicBezTo>
                        <a:pt x="4033" y="2305"/>
                        <a:pt x="3799" y="1227"/>
                        <a:pt x="3001" y="524"/>
                      </a:cubicBezTo>
                      <a:cubicBezTo>
                        <a:pt x="2556" y="177"/>
                        <a:pt x="2045" y="1"/>
                        <a:pt x="15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1" name="Google Shape;2161;p33"/>
                <p:cNvSpPr/>
                <p:nvPr/>
              </p:nvSpPr>
              <p:spPr>
                <a:xfrm>
                  <a:off x="8327064" y="4932600"/>
                  <a:ext cx="130591" cy="132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1" h="7196" extrusionOk="0">
                      <a:moveTo>
                        <a:pt x="4469" y="0"/>
                      </a:moveTo>
                      <a:cubicBezTo>
                        <a:pt x="3341" y="0"/>
                        <a:pt x="2081" y="721"/>
                        <a:pt x="1220" y="1980"/>
                      </a:cubicBezTo>
                      <a:cubicBezTo>
                        <a:pt x="0" y="3762"/>
                        <a:pt x="47" y="5919"/>
                        <a:pt x="1313" y="6810"/>
                      </a:cubicBezTo>
                      <a:cubicBezTo>
                        <a:pt x="1685" y="7071"/>
                        <a:pt x="2125" y="7195"/>
                        <a:pt x="2592" y="7195"/>
                      </a:cubicBezTo>
                      <a:cubicBezTo>
                        <a:pt x="3717" y="7195"/>
                        <a:pt x="5000" y="6475"/>
                        <a:pt x="5862" y="5215"/>
                      </a:cubicBezTo>
                      <a:cubicBezTo>
                        <a:pt x="7081" y="3434"/>
                        <a:pt x="7034" y="1277"/>
                        <a:pt x="5768" y="386"/>
                      </a:cubicBezTo>
                      <a:cubicBezTo>
                        <a:pt x="5383" y="124"/>
                        <a:pt x="4937" y="0"/>
                        <a:pt x="446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2" name="Google Shape;2162;p33"/>
                <p:cNvSpPr/>
                <p:nvPr/>
              </p:nvSpPr>
              <p:spPr>
                <a:xfrm>
                  <a:off x="7851432" y="4971218"/>
                  <a:ext cx="115044" cy="107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8" h="5856" extrusionOk="0">
                      <a:moveTo>
                        <a:pt x="2401" y="0"/>
                      </a:moveTo>
                      <a:cubicBezTo>
                        <a:pt x="1896" y="0"/>
                        <a:pt x="1419" y="146"/>
                        <a:pt x="1032" y="449"/>
                      </a:cubicBezTo>
                      <a:cubicBezTo>
                        <a:pt x="1" y="1340"/>
                        <a:pt x="48" y="3168"/>
                        <a:pt x="1220" y="4528"/>
                      </a:cubicBezTo>
                      <a:cubicBezTo>
                        <a:pt x="1932" y="5389"/>
                        <a:pt x="2908" y="5855"/>
                        <a:pt x="3790" y="5855"/>
                      </a:cubicBezTo>
                      <a:cubicBezTo>
                        <a:pt x="4301" y="5855"/>
                        <a:pt x="4780" y="5699"/>
                        <a:pt x="5159" y="5372"/>
                      </a:cubicBezTo>
                      <a:cubicBezTo>
                        <a:pt x="6237" y="4481"/>
                        <a:pt x="6143" y="2653"/>
                        <a:pt x="5018" y="1340"/>
                      </a:cubicBezTo>
                      <a:cubicBezTo>
                        <a:pt x="4296" y="467"/>
                        <a:pt x="3304" y="0"/>
                        <a:pt x="240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3" name="Google Shape;2163;p33"/>
                <p:cNvSpPr/>
                <p:nvPr/>
              </p:nvSpPr>
              <p:spPr>
                <a:xfrm>
                  <a:off x="7985472" y="5024923"/>
                  <a:ext cx="62280" cy="579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" h="3141" extrusionOk="0">
                      <a:moveTo>
                        <a:pt x="1334" y="1"/>
                      </a:moveTo>
                      <a:cubicBezTo>
                        <a:pt x="1055" y="1"/>
                        <a:pt x="787" y="84"/>
                        <a:pt x="563" y="256"/>
                      </a:cubicBezTo>
                      <a:cubicBezTo>
                        <a:pt x="1" y="725"/>
                        <a:pt x="48" y="1710"/>
                        <a:pt x="657" y="2460"/>
                      </a:cubicBezTo>
                      <a:cubicBezTo>
                        <a:pt x="1040" y="2902"/>
                        <a:pt x="1571" y="3140"/>
                        <a:pt x="2052" y="3140"/>
                      </a:cubicBezTo>
                      <a:cubicBezTo>
                        <a:pt x="2337" y="3140"/>
                        <a:pt x="2605" y="3057"/>
                        <a:pt x="2814" y="2882"/>
                      </a:cubicBezTo>
                      <a:cubicBezTo>
                        <a:pt x="3377" y="2413"/>
                        <a:pt x="3330" y="1429"/>
                        <a:pt x="2720" y="725"/>
                      </a:cubicBezTo>
                      <a:cubicBezTo>
                        <a:pt x="2334" y="250"/>
                        <a:pt x="1817" y="1"/>
                        <a:pt x="13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4" name="Google Shape;2164;p33"/>
                <p:cNvSpPr/>
                <p:nvPr/>
              </p:nvSpPr>
              <p:spPr>
                <a:xfrm>
                  <a:off x="8250970" y="5006204"/>
                  <a:ext cx="60547" cy="60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3273" extrusionOk="0">
                      <a:moveTo>
                        <a:pt x="1931" y="1"/>
                      </a:moveTo>
                      <a:cubicBezTo>
                        <a:pt x="1389" y="1"/>
                        <a:pt x="815" y="368"/>
                        <a:pt x="469" y="990"/>
                      </a:cubicBezTo>
                      <a:cubicBezTo>
                        <a:pt x="0" y="1787"/>
                        <a:pt x="141" y="2772"/>
                        <a:pt x="797" y="3147"/>
                      </a:cubicBezTo>
                      <a:cubicBezTo>
                        <a:pt x="954" y="3231"/>
                        <a:pt x="1129" y="3272"/>
                        <a:pt x="1312" y="3272"/>
                      </a:cubicBezTo>
                      <a:cubicBezTo>
                        <a:pt x="1840" y="3272"/>
                        <a:pt x="2430" y="2930"/>
                        <a:pt x="2813" y="2303"/>
                      </a:cubicBezTo>
                      <a:cubicBezTo>
                        <a:pt x="3282" y="1459"/>
                        <a:pt x="3142" y="521"/>
                        <a:pt x="2485" y="146"/>
                      </a:cubicBezTo>
                      <a:cubicBezTo>
                        <a:pt x="2313" y="47"/>
                        <a:pt x="2124" y="1"/>
                        <a:pt x="193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5" name="Google Shape;2165;p33"/>
                <p:cNvSpPr/>
                <p:nvPr/>
              </p:nvSpPr>
              <p:spPr>
                <a:xfrm>
                  <a:off x="8689404" y="5036450"/>
                  <a:ext cx="59680" cy="5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6" h="3248" extrusionOk="0">
                      <a:moveTo>
                        <a:pt x="1926" y="1"/>
                      </a:moveTo>
                      <a:cubicBezTo>
                        <a:pt x="1386" y="1"/>
                        <a:pt x="814" y="359"/>
                        <a:pt x="469" y="944"/>
                      </a:cubicBezTo>
                      <a:cubicBezTo>
                        <a:pt x="0" y="1788"/>
                        <a:pt x="94" y="2773"/>
                        <a:pt x="751" y="3101"/>
                      </a:cubicBezTo>
                      <a:cubicBezTo>
                        <a:pt x="925" y="3201"/>
                        <a:pt x="1116" y="3247"/>
                        <a:pt x="1311" y="3247"/>
                      </a:cubicBezTo>
                      <a:cubicBezTo>
                        <a:pt x="1850" y="3247"/>
                        <a:pt x="2423" y="2890"/>
                        <a:pt x="2767" y="2304"/>
                      </a:cubicBezTo>
                      <a:cubicBezTo>
                        <a:pt x="3236" y="1460"/>
                        <a:pt x="3095" y="522"/>
                        <a:pt x="2486" y="147"/>
                      </a:cubicBezTo>
                      <a:cubicBezTo>
                        <a:pt x="2311" y="48"/>
                        <a:pt x="2121" y="1"/>
                        <a:pt x="19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6" name="Google Shape;2166;p33"/>
                <p:cNvSpPr/>
                <p:nvPr/>
              </p:nvSpPr>
              <p:spPr>
                <a:xfrm>
                  <a:off x="8647890" y="4933135"/>
                  <a:ext cx="89096" cy="86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1" h="4715" extrusionOk="0">
                      <a:moveTo>
                        <a:pt x="2938" y="0"/>
                      </a:moveTo>
                      <a:cubicBezTo>
                        <a:pt x="2215" y="0"/>
                        <a:pt x="1429" y="416"/>
                        <a:pt x="845" y="1154"/>
                      </a:cubicBezTo>
                      <a:cubicBezTo>
                        <a:pt x="1" y="2279"/>
                        <a:pt x="1" y="3686"/>
                        <a:pt x="845" y="4389"/>
                      </a:cubicBezTo>
                      <a:cubicBezTo>
                        <a:pt x="1144" y="4610"/>
                        <a:pt x="1502" y="4714"/>
                        <a:pt x="1877" y="4714"/>
                      </a:cubicBezTo>
                      <a:cubicBezTo>
                        <a:pt x="2618" y="4714"/>
                        <a:pt x="3426" y="4308"/>
                        <a:pt x="3986" y="3592"/>
                      </a:cubicBezTo>
                      <a:cubicBezTo>
                        <a:pt x="4830" y="2467"/>
                        <a:pt x="4830" y="1013"/>
                        <a:pt x="3986" y="357"/>
                      </a:cubicBezTo>
                      <a:cubicBezTo>
                        <a:pt x="3680" y="115"/>
                        <a:pt x="3318" y="0"/>
                        <a:pt x="293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7" name="Google Shape;2167;p33"/>
                <p:cNvSpPr/>
                <p:nvPr/>
              </p:nvSpPr>
              <p:spPr>
                <a:xfrm>
                  <a:off x="8863225" y="4975995"/>
                  <a:ext cx="116759" cy="98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1" h="5328" extrusionOk="0">
                      <a:moveTo>
                        <a:pt x="2514" y="1"/>
                      </a:moveTo>
                      <a:cubicBezTo>
                        <a:pt x="1853" y="1"/>
                        <a:pt x="1247" y="236"/>
                        <a:pt x="844" y="705"/>
                      </a:cubicBezTo>
                      <a:cubicBezTo>
                        <a:pt x="0" y="1690"/>
                        <a:pt x="376" y="3378"/>
                        <a:pt x="1642" y="4457"/>
                      </a:cubicBezTo>
                      <a:cubicBezTo>
                        <a:pt x="2318" y="5033"/>
                        <a:pt x="3128" y="5328"/>
                        <a:pt x="3864" y="5328"/>
                      </a:cubicBezTo>
                      <a:cubicBezTo>
                        <a:pt x="4507" y="5328"/>
                        <a:pt x="5093" y="5103"/>
                        <a:pt x="5487" y="4644"/>
                      </a:cubicBezTo>
                      <a:cubicBezTo>
                        <a:pt x="6331" y="3613"/>
                        <a:pt x="5955" y="1972"/>
                        <a:pt x="4689" y="846"/>
                      </a:cubicBezTo>
                      <a:cubicBezTo>
                        <a:pt x="4028" y="282"/>
                        <a:pt x="3238" y="1"/>
                        <a:pt x="251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8" name="Google Shape;2168;p33"/>
                <p:cNvSpPr/>
                <p:nvPr/>
              </p:nvSpPr>
              <p:spPr>
                <a:xfrm>
                  <a:off x="9000713" y="5025181"/>
                  <a:ext cx="73530" cy="6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7" h="3380" extrusionOk="0">
                      <a:moveTo>
                        <a:pt x="1575" y="1"/>
                      </a:moveTo>
                      <a:cubicBezTo>
                        <a:pt x="1163" y="1"/>
                        <a:pt x="783" y="142"/>
                        <a:pt x="517" y="430"/>
                      </a:cubicBezTo>
                      <a:cubicBezTo>
                        <a:pt x="1" y="1086"/>
                        <a:pt x="235" y="2118"/>
                        <a:pt x="1033" y="2821"/>
                      </a:cubicBezTo>
                      <a:cubicBezTo>
                        <a:pt x="1452" y="3191"/>
                        <a:pt x="1949" y="3379"/>
                        <a:pt x="2408" y="3379"/>
                      </a:cubicBezTo>
                      <a:cubicBezTo>
                        <a:pt x="2821" y="3379"/>
                        <a:pt x="3204" y="3226"/>
                        <a:pt x="3471" y="2915"/>
                      </a:cubicBezTo>
                      <a:cubicBezTo>
                        <a:pt x="3987" y="2305"/>
                        <a:pt x="3799" y="1227"/>
                        <a:pt x="2955" y="524"/>
                      </a:cubicBezTo>
                      <a:cubicBezTo>
                        <a:pt x="2534" y="177"/>
                        <a:pt x="2035" y="1"/>
                        <a:pt x="15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169" name="Google Shape;2169;p33"/>
            <p:cNvSpPr/>
            <p:nvPr/>
          </p:nvSpPr>
          <p:spPr>
            <a:xfrm>
              <a:off x="4546259" y="4455150"/>
              <a:ext cx="4683639" cy="364092"/>
            </a:xfrm>
            <a:custGeom>
              <a:avLst/>
              <a:gdLst/>
              <a:ahLst/>
              <a:cxnLst/>
              <a:rect l="l" t="t" r="r" b="b"/>
              <a:pathLst>
                <a:path w="253959" h="19742" extrusionOk="0">
                  <a:moveTo>
                    <a:pt x="2673" y="1"/>
                  </a:moveTo>
                  <a:cubicBezTo>
                    <a:pt x="1" y="6003"/>
                    <a:pt x="563" y="19741"/>
                    <a:pt x="563" y="19741"/>
                  </a:cubicBezTo>
                  <a:lnTo>
                    <a:pt x="253959" y="19741"/>
                  </a:lnTo>
                  <a:lnTo>
                    <a:pt x="253959" y="11864"/>
                  </a:lnTo>
                  <a:lnTo>
                    <a:pt x="251896" y="15896"/>
                  </a:lnTo>
                  <a:cubicBezTo>
                    <a:pt x="252318" y="11020"/>
                    <a:pt x="248989" y="3894"/>
                    <a:pt x="248989" y="3893"/>
                  </a:cubicBezTo>
                  <a:lnTo>
                    <a:pt x="248989" y="3893"/>
                  </a:lnTo>
                  <a:cubicBezTo>
                    <a:pt x="250348" y="9519"/>
                    <a:pt x="248989" y="16037"/>
                    <a:pt x="248989" y="16037"/>
                  </a:cubicBezTo>
                  <a:cubicBezTo>
                    <a:pt x="247863" y="13599"/>
                    <a:pt x="247160" y="8910"/>
                    <a:pt x="247160" y="8910"/>
                  </a:cubicBezTo>
                  <a:cubicBezTo>
                    <a:pt x="245612" y="12005"/>
                    <a:pt x="245284" y="17022"/>
                    <a:pt x="245284" y="17022"/>
                  </a:cubicBezTo>
                  <a:lnTo>
                    <a:pt x="243549" y="12473"/>
                  </a:lnTo>
                  <a:lnTo>
                    <a:pt x="242799" y="16787"/>
                  </a:lnTo>
                  <a:cubicBezTo>
                    <a:pt x="241017" y="13786"/>
                    <a:pt x="241767" y="3190"/>
                    <a:pt x="241767" y="3189"/>
                  </a:cubicBezTo>
                  <a:lnTo>
                    <a:pt x="241767" y="3189"/>
                  </a:lnTo>
                  <a:cubicBezTo>
                    <a:pt x="239329" y="7222"/>
                    <a:pt x="238344" y="15427"/>
                    <a:pt x="238344" y="15427"/>
                  </a:cubicBezTo>
                  <a:cubicBezTo>
                    <a:pt x="237782" y="11114"/>
                    <a:pt x="234500" y="7082"/>
                    <a:pt x="234499" y="7081"/>
                  </a:cubicBezTo>
                  <a:lnTo>
                    <a:pt x="234499" y="7081"/>
                  </a:lnTo>
                  <a:cubicBezTo>
                    <a:pt x="236094" y="12708"/>
                    <a:pt x="235390" y="16647"/>
                    <a:pt x="235390" y="16647"/>
                  </a:cubicBezTo>
                  <a:lnTo>
                    <a:pt x="233608" y="12473"/>
                  </a:lnTo>
                  <a:lnTo>
                    <a:pt x="232061" y="16740"/>
                  </a:lnTo>
                  <a:lnTo>
                    <a:pt x="230514" y="12473"/>
                  </a:lnTo>
                  <a:lnTo>
                    <a:pt x="228404" y="17631"/>
                  </a:lnTo>
                  <a:cubicBezTo>
                    <a:pt x="228685" y="7691"/>
                    <a:pt x="224840" y="2815"/>
                    <a:pt x="224840" y="2814"/>
                  </a:cubicBezTo>
                  <a:lnTo>
                    <a:pt x="224840" y="2814"/>
                  </a:lnTo>
                  <a:cubicBezTo>
                    <a:pt x="227091" y="8910"/>
                    <a:pt x="224230" y="16037"/>
                    <a:pt x="224230" y="16037"/>
                  </a:cubicBezTo>
                  <a:cubicBezTo>
                    <a:pt x="224512" y="13083"/>
                    <a:pt x="222589" y="9848"/>
                    <a:pt x="222589" y="9848"/>
                  </a:cubicBezTo>
                  <a:cubicBezTo>
                    <a:pt x="222542" y="12989"/>
                    <a:pt x="220432" y="15521"/>
                    <a:pt x="220432" y="15521"/>
                  </a:cubicBezTo>
                  <a:cubicBezTo>
                    <a:pt x="218885" y="10504"/>
                    <a:pt x="220432" y="5112"/>
                    <a:pt x="220432" y="5112"/>
                  </a:cubicBezTo>
                  <a:lnTo>
                    <a:pt x="220432" y="5112"/>
                  </a:lnTo>
                  <a:cubicBezTo>
                    <a:pt x="216681" y="8300"/>
                    <a:pt x="215978" y="15521"/>
                    <a:pt x="215978" y="15521"/>
                  </a:cubicBezTo>
                  <a:cubicBezTo>
                    <a:pt x="215274" y="10410"/>
                    <a:pt x="217244" y="2533"/>
                    <a:pt x="217244" y="2533"/>
                  </a:cubicBezTo>
                  <a:lnTo>
                    <a:pt x="217244" y="2533"/>
                  </a:lnTo>
                  <a:cubicBezTo>
                    <a:pt x="213868" y="5487"/>
                    <a:pt x="211758" y="17256"/>
                    <a:pt x="211758" y="17256"/>
                  </a:cubicBezTo>
                  <a:lnTo>
                    <a:pt x="210351" y="12098"/>
                  </a:lnTo>
                  <a:lnTo>
                    <a:pt x="208522" y="15803"/>
                  </a:lnTo>
                  <a:cubicBezTo>
                    <a:pt x="208803" y="8535"/>
                    <a:pt x="205334" y="4737"/>
                    <a:pt x="205334" y="4737"/>
                  </a:cubicBezTo>
                  <a:lnTo>
                    <a:pt x="205334" y="4737"/>
                  </a:lnTo>
                  <a:cubicBezTo>
                    <a:pt x="207537" y="11254"/>
                    <a:pt x="203974" y="16506"/>
                    <a:pt x="203974" y="16506"/>
                  </a:cubicBezTo>
                  <a:cubicBezTo>
                    <a:pt x="201723" y="14302"/>
                    <a:pt x="201864" y="8910"/>
                    <a:pt x="201864" y="8910"/>
                  </a:cubicBezTo>
                  <a:lnTo>
                    <a:pt x="201864" y="8910"/>
                  </a:lnTo>
                  <a:cubicBezTo>
                    <a:pt x="198910" y="11489"/>
                    <a:pt x="199472" y="16740"/>
                    <a:pt x="199472" y="16740"/>
                  </a:cubicBezTo>
                  <a:lnTo>
                    <a:pt x="197362" y="11723"/>
                  </a:lnTo>
                  <a:lnTo>
                    <a:pt x="195252" y="16647"/>
                  </a:lnTo>
                  <a:cubicBezTo>
                    <a:pt x="194971" y="11723"/>
                    <a:pt x="197362" y="4034"/>
                    <a:pt x="197362" y="4033"/>
                  </a:cubicBezTo>
                  <a:lnTo>
                    <a:pt x="197362" y="4033"/>
                  </a:lnTo>
                  <a:cubicBezTo>
                    <a:pt x="194033" y="6612"/>
                    <a:pt x="191501" y="17022"/>
                    <a:pt x="191501" y="17022"/>
                  </a:cubicBezTo>
                  <a:cubicBezTo>
                    <a:pt x="191501" y="10411"/>
                    <a:pt x="188172" y="5394"/>
                    <a:pt x="188172" y="5393"/>
                  </a:cubicBezTo>
                  <a:lnTo>
                    <a:pt x="188172" y="5393"/>
                  </a:lnTo>
                  <a:cubicBezTo>
                    <a:pt x="189672" y="12333"/>
                    <a:pt x="188172" y="16037"/>
                    <a:pt x="188172" y="16037"/>
                  </a:cubicBezTo>
                  <a:lnTo>
                    <a:pt x="187562" y="12849"/>
                  </a:lnTo>
                  <a:lnTo>
                    <a:pt x="185780" y="15427"/>
                  </a:lnTo>
                  <a:lnTo>
                    <a:pt x="185124" y="11114"/>
                  </a:lnTo>
                  <a:cubicBezTo>
                    <a:pt x="183952" y="12708"/>
                    <a:pt x="182310" y="15662"/>
                    <a:pt x="182310" y="15662"/>
                  </a:cubicBezTo>
                  <a:cubicBezTo>
                    <a:pt x="180998" y="11020"/>
                    <a:pt x="183951" y="3049"/>
                    <a:pt x="183952" y="3048"/>
                  </a:cubicBezTo>
                  <a:lnTo>
                    <a:pt x="183952" y="3048"/>
                  </a:lnTo>
                  <a:cubicBezTo>
                    <a:pt x="179028" y="6471"/>
                    <a:pt x="178934" y="16881"/>
                    <a:pt x="178934" y="16881"/>
                  </a:cubicBezTo>
                  <a:cubicBezTo>
                    <a:pt x="178934" y="14537"/>
                    <a:pt x="177668" y="9848"/>
                    <a:pt x="177668" y="9848"/>
                  </a:cubicBezTo>
                  <a:cubicBezTo>
                    <a:pt x="177668" y="12520"/>
                    <a:pt x="176121" y="15052"/>
                    <a:pt x="176121" y="15052"/>
                  </a:cubicBezTo>
                  <a:cubicBezTo>
                    <a:pt x="174855" y="12098"/>
                    <a:pt x="174855" y="6940"/>
                    <a:pt x="174855" y="6940"/>
                  </a:cubicBezTo>
                  <a:cubicBezTo>
                    <a:pt x="172885" y="10129"/>
                    <a:pt x="173167" y="16037"/>
                    <a:pt x="173167" y="16037"/>
                  </a:cubicBezTo>
                  <a:cubicBezTo>
                    <a:pt x="171619" y="10645"/>
                    <a:pt x="171619" y="1"/>
                    <a:pt x="171619" y="1"/>
                  </a:cubicBezTo>
                  <a:cubicBezTo>
                    <a:pt x="170353" y="2861"/>
                    <a:pt x="169838" y="7456"/>
                    <a:pt x="169603" y="11536"/>
                  </a:cubicBezTo>
                  <a:lnTo>
                    <a:pt x="167399" y="15896"/>
                  </a:lnTo>
                  <a:cubicBezTo>
                    <a:pt x="167821" y="11020"/>
                    <a:pt x="164492" y="3893"/>
                    <a:pt x="164492" y="3893"/>
                  </a:cubicBezTo>
                  <a:lnTo>
                    <a:pt x="164492" y="3893"/>
                  </a:lnTo>
                  <a:cubicBezTo>
                    <a:pt x="165899" y="9519"/>
                    <a:pt x="164492" y="16037"/>
                    <a:pt x="164492" y="16037"/>
                  </a:cubicBezTo>
                  <a:cubicBezTo>
                    <a:pt x="163367" y="13599"/>
                    <a:pt x="162663" y="8910"/>
                    <a:pt x="162663" y="8910"/>
                  </a:cubicBezTo>
                  <a:cubicBezTo>
                    <a:pt x="161116" y="12005"/>
                    <a:pt x="160788" y="17022"/>
                    <a:pt x="160788" y="17022"/>
                  </a:cubicBezTo>
                  <a:lnTo>
                    <a:pt x="159053" y="12473"/>
                  </a:lnTo>
                  <a:lnTo>
                    <a:pt x="158349" y="16787"/>
                  </a:lnTo>
                  <a:cubicBezTo>
                    <a:pt x="156521" y="13786"/>
                    <a:pt x="157271" y="3190"/>
                    <a:pt x="157271" y="3189"/>
                  </a:cubicBezTo>
                  <a:lnTo>
                    <a:pt x="157271" y="3189"/>
                  </a:lnTo>
                  <a:cubicBezTo>
                    <a:pt x="154833" y="7222"/>
                    <a:pt x="153848" y="15427"/>
                    <a:pt x="153848" y="15427"/>
                  </a:cubicBezTo>
                  <a:cubicBezTo>
                    <a:pt x="153285" y="11114"/>
                    <a:pt x="150003" y="7081"/>
                    <a:pt x="150003" y="7081"/>
                  </a:cubicBezTo>
                  <a:lnTo>
                    <a:pt x="150003" y="7081"/>
                  </a:lnTo>
                  <a:cubicBezTo>
                    <a:pt x="151597" y="12708"/>
                    <a:pt x="150941" y="16647"/>
                    <a:pt x="150941" y="16647"/>
                  </a:cubicBezTo>
                  <a:lnTo>
                    <a:pt x="149112" y="12473"/>
                  </a:lnTo>
                  <a:lnTo>
                    <a:pt x="147565" y="16740"/>
                  </a:lnTo>
                  <a:lnTo>
                    <a:pt x="146017" y="12473"/>
                  </a:lnTo>
                  <a:lnTo>
                    <a:pt x="143907" y="17631"/>
                  </a:lnTo>
                  <a:cubicBezTo>
                    <a:pt x="144189" y="7691"/>
                    <a:pt x="140344" y="2815"/>
                    <a:pt x="140344" y="2814"/>
                  </a:cubicBezTo>
                  <a:lnTo>
                    <a:pt x="140344" y="2814"/>
                  </a:lnTo>
                  <a:cubicBezTo>
                    <a:pt x="142641" y="8910"/>
                    <a:pt x="139734" y="16037"/>
                    <a:pt x="139734" y="16037"/>
                  </a:cubicBezTo>
                  <a:cubicBezTo>
                    <a:pt x="140015" y="13083"/>
                    <a:pt x="138140" y="9848"/>
                    <a:pt x="138140" y="9848"/>
                  </a:cubicBezTo>
                  <a:cubicBezTo>
                    <a:pt x="138046" y="12989"/>
                    <a:pt x="135936" y="15521"/>
                    <a:pt x="135936" y="15521"/>
                  </a:cubicBezTo>
                  <a:cubicBezTo>
                    <a:pt x="134435" y="10504"/>
                    <a:pt x="135936" y="5112"/>
                    <a:pt x="135936" y="5112"/>
                  </a:cubicBezTo>
                  <a:lnTo>
                    <a:pt x="135936" y="5112"/>
                  </a:lnTo>
                  <a:cubicBezTo>
                    <a:pt x="132185" y="8300"/>
                    <a:pt x="131481" y="15521"/>
                    <a:pt x="131481" y="15521"/>
                  </a:cubicBezTo>
                  <a:cubicBezTo>
                    <a:pt x="130778" y="10410"/>
                    <a:pt x="132747" y="2533"/>
                    <a:pt x="132747" y="2533"/>
                  </a:cubicBezTo>
                  <a:lnTo>
                    <a:pt x="132747" y="2533"/>
                  </a:lnTo>
                  <a:cubicBezTo>
                    <a:pt x="129371" y="5487"/>
                    <a:pt x="127261" y="17256"/>
                    <a:pt x="127261" y="17256"/>
                  </a:cubicBezTo>
                  <a:lnTo>
                    <a:pt x="125901" y="12098"/>
                  </a:lnTo>
                  <a:lnTo>
                    <a:pt x="124073" y="15803"/>
                  </a:lnTo>
                  <a:cubicBezTo>
                    <a:pt x="124307" y="8535"/>
                    <a:pt x="120837" y="4737"/>
                    <a:pt x="120837" y="4737"/>
                  </a:cubicBezTo>
                  <a:lnTo>
                    <a:pt x="120837" y="4737"/>
                  </a:lnTo>
                  <a:cubicBezTo>
                    <a:pt x="123041" y="11254"/>
                    <a:pt x="119477" y="16506"/>
                    <a:pt x="119477" y="16506"/>
                  </a:cubicBezTo>
                  <a:cubicBezTo>
                    <a:pt x="117227" y="14302"/>
                    <a:pt x="117367" y="8910"/>
                    <a:pt x="117367" y="8910"/>
                  </a:cubicBezTo>
                  <a:lnTo>
                    <a:pt x="117367" y="8910"/>
                  </a:lnTo>
                  <a:cubicBezTo>
                    <a:pt x="114413" y="11489"/>
                    <a:pt x="114976" y="16740"/>
                    <a:pt x="114976" y="16740"/>
                  </a:cubicBezTo>
                  <a:lnTo>
                    <a:pt x="112866" y="11723"/>
                  </a:lnTo>
                  <a:lnTo>
                    <a:pt x="110803" y="16647"/>
                  </a:lnTo>
                  <a:cubicBezTo>
                    <a:pt x="110521" y="11723"/>
                    <a:pt x="112866" y="4034"/>
                    <a:pt x="112866" y="4033"/>
                  </a:cubicBezTo>
                  <a:lnTo>
                    <a:pt x="112866" y="4033"/>
                  </a:lnTo>
                  <a:cubicBezTo>
                    <a:pt x="109537" y="6612"/>
                    <a:pt x="107004" y="17022"/>
                    <a:pt x="107004" y="17022"/>
                  </a:cubicBezTo>
                  <a:cubicBezTo>
                    <a:pt x="107004" y="10411"/>
                    <a:pt x="103676" y="5393"/>
                    <a:pt x="103675" y="5393"/>
                  </a:cubicBezTo>
                  <a:lnTo>
                    <a:pt x="103675" y="5393"/>
                  </a:lnTo>
                  <a:cubicBezTo>
                    <a:pt x="105223" y="12333"/>
                    <a:pt x="103675" y="16037"/>
                    <a:pt x="103675" y="16037"/>
                  </a:cubicBezTo>
                  <a:lnTo>
                    <a:pt x="103113" y="12849"/>
                  </a:lnTo>
                  <a:lnTo>
                    <a:pt x="101284" y="15427"/>
                  </a:lnTo>
                  <a:lnTo>
                    <a:pt x="100627" y="11114"/>
                  </a:lnTo>
                  <a:cubicBezTo>
                    <a:pt x="99455" y="12708"/>
                    <a:pt x="97814" y="15662"/>
                    <a:pt x="97814" y="15662"/>
                  </a:cubicBezTo>
                  <a:cubicBezTo>
                    <a:pt x="96501" y="11020"/>
                    <a:pt x="99455" y="3049"/>
                    <a:pt x="99455" y="3048"/>
                  </a:cubicBezTo>
                  <a:lnTo>
                    <a:pt x="99455" y="3048"/>
                  </a:lnTo>
                  <a:cubicBezTo>
                    <a:pt x="94579" y="6471"/>
                    <a:pt x="94438" y="16881"/>
                    <a:pt x="94438" y="16881"/>
                  </a:cubicBezTo>
                  <a:cubicBezTo>
                    <a:pt x="94438" y="14537"/>
                    <a:pt x="93172" y="9848"/>
                    <a:pt x="93172" y="9848"/>
                  </a:cubicBezTo>
                  <a:cubicBezTo>
                    <a:pt x="93172" y="12520"/>
                    <a:pt x="91624" y="15052"/>
                    <a:pt x="91624" y="15052"/>
                  </a:cubicBezTo>
                  <a:cubicBezTo>
                    <a:pt x="90358" y="12098"/>
                    <a:pt x="90358" y="6940"/>
                    <a:pt x="90358" y="6940"/>
                  </a:cubicBezTo>
                  <a:cubicBezTo>
                    <a:pt x="88436" y="10129"/>
                    <a:pt x="88717" y="16037"/>
                    <a:pt x="88717" y="16037"/>
                  </a:cubicBezTo>
                  <a:cubicBezTo>
                    <a:pt x="87170" y="10645"/>
                    <a:pt x="87170" y="1"/>
                    <a:pt x="87170" y="1"/>
                  </a:cubicBezTo>
                  <a:cubicBezTo>
                    <a:pt x="85857" y="2955"/>
                    <a:pt x="85294" y="7878"/>
                    <a:pt x="85107" y="12051"/>
                  </a:cubicBezTo>
                  <a:lnTo>
                    <a:pt x="85107" y="12005"/>
                  </a:lnTo>
                  <a:lnTo>
                    <a:pt x="82950" y="15896"/>
                  </a:lnTo>
                  <a:cubicBezTo>
                    <a:pt x="83372" y="11020"/>
                    <a:pt x="79996" y="3893"/>
                    <a:pt x="79996" y="3893"/>
                  </a:cubicBezTo>
                  <a:lnTo>
                    <a:pt x="79996" y="3893"/>
                  </a:lnTo>
                  <a:cubicBezTo>
                    <a:pt x="81402" y="9519"/>
                    <a:pt x="79996" y="16037"/>
                    <a:pt x="79996" y="16037"/>
                  </a:cubicBezTo>
                  <a:cubicBezTo>
                    <a:pt x="78870" y="13599"/>
                    <a:pt x="78167" y="8910"/>
                    <a:pt x="78167" y="8910"/>
                  </a:cubicBezTo>
                  <a:cubicBezTo>
                    <a:pt x="76666" y="12005"/>
                    <a:pt x="76338" y="17022"/>
                    <a:pt x="76338" y="17022"/>
                  </a:cubicBezTo>
                  <a:lnTo>
                    <a:pt x="74556" y="12473"/>
                  </a:lnTo>
                  <a:lnTo>
                    <a:pt x="73853" y="16740"/>
                  </a:lnTo>
                  <a:cubicBezTo>
                    <a:pt x="72024" y="13786"/>
                    <a:pt x="72821" y="3143"/>
                    <a:pt x="72821" y="3142"/>
                  </a:cubicBezTo>
                  <a:lnTo>
                    <a:pt x="72821" y="3142"/>
                  </a:lnTo>
                  <a:cubicBezTo>
                    <a:pt x="70383" y="7222"/>
                    <a:pt x="69351" y="15427"/>
                    <a:pt x="69351" y="15427"/>
                  </a:cubicBezTo>
                  <a:cubicBezTo>
                    <a:pt x="68836" y="11067"/>
                    <a:pt x="65507" y="7081"/>
                    <a:pt x="65506" y="7081"/>
                  </a:cubicBezTo>
                  <a:lnTo>
                    <a:pt x="65506" y="7081"/>
                  </a:lnTo>
                  <a:cubicBezTo>
                    <a:pt x="67101" y="12708"/>
                    <a:pt x="66444" y="16647"/>
                    <a:pt x="66444" y="16647"/>
                  </a:cubicBezTo>
                  <a:lnTo>
                    <a:pt x="64616" y="12473"/>
                  </a:lnTo>
                  <a:lnTo>
                    <a:pt x="63068" y="16740"/>
                  </a:lnTo>
                  <a:lnTo>
                    <a:pt x="61521" y="12473"/>
                  </a:lnTo>
                  <a:lnTo>
                    <a:pt x="59458" y="17631"/>
                  </a:lnTo>
                  <a:cubicBezTo>
                    <a:pt x="59739" y="7691"/>
                    <a:pt x="55847" y="2814"/>
                    <a:pt x="55847" y="2814"/>
                  </a:cubicBezTo>
                  <a:lnTo>
                    <a:pt x="55847" y="2814"/>
                  </a:lnTo>
                  <a:cubicBezTo>
                    <a:pt x="58145" y="8910"/>
                    <a:pt x="55237" y="16037"/>
                    <a:pt x="55237" y="16037"/>
                  </a:cubicBezTo>
                  <a:cubicBezTo>
                    <a:pt x="55519" y="13083"/>
                    <a:pt x="53643" y="9848"/>
                    <a:pt x="53643" y="9848"/>
                  </a:cubicBezTo>
                  <a:cubicBezTo>
                    <a:pt x="53549" y="12989"/>
                    <a:pt x="51486" y="15521"/>
                    <a:pt x="51486" y="15521"/>
                  </a:cubicBezTo>
                  <a:cubicBezTo>
                    <a:pt x="49939" y="10504"/>
                    <a:pt x="51486" y="5112"/>
                    <a:pt x="51486" y="5112"/>
                  </a:cubicBezTo>
                  <a:lnTo>
                    <a:pt x="51486" y="5112"/>
                  </a:lnTo>
                  <a:cubicBezTo>
                    <a:pt x="47688" y="8300"/>
                    <a:pt x="46985" y="15521"/>
                    <a:pt x="46985" y="15521"/>
                  </a:cubicBezTo>
                  <a:cubicBezTo>
                    <a:pt x="46281" y="10410"/>
                    <a:pt x="48251" y="2533"/>
                    <a:pt x="48251" y="2533"/>
                  </a:cubicBezTo>
                  <a:lnTo>
                    <a:pt x="48251" y="2533"/>
                  </a:lnTo>
                  <a:cubicBezTo>
                    <a:pt x="44922" y="5487"/>
                    <a:pt x="42812" y="17256"/>
                    <a:pt x="42812" y="17256"/>
                  </a:cubicBezTo>
                  <a:lnTo>
                    <a:pt x="41405" y="12098"/>
                  </a:lnTo>
                  <a:lnTo>
                    <a:pt x="39576" y="15803"/>
                  </a:lnTo>
                  <a:cubicBezTo>
                    <a:pt x="39857" y="8535"/>
                    <a:pt x="36341" y="4737"/>
                    <a:pt x="36341" y="4737"/>
                  </a:cubicBezTo>
                  <a:lnTo>
                    <a:pt x="36341" y="4737"/>
                  </a:lnTo>
                  <a:cubicBezTo>
                    <a:pt x="38591" y="11254"/>
                    <a:pt x="34981" y="16506"/>
                    <a:pt x="34981" y="16506"/>
                  </a:cubicBezTo>
                  <a:cubicBezTo>
                    <a:pt x="32777" y="14302"/>
                    <a:pt x="32871" y="8910"/>
                    <a:pt x="32871" y="8910"/>
                  </a:cubicBezTo>
                  <a:lnTo>
                    <a:pt x="32871" y="8910"/>
                  </a:lnTo>
                  <a:cubicBezTo>
                    <a:pt x="29964" y="11489"/>
                    <a:pt x="30479" y="16740"/>
                    <a:pt x="30479" y="16740"/>
                  </a:cubicBezTo>
                  <a:lnTo>
                    <a:pt x="28416" y="11723"/>
                  </a:lnTo>
                  <a:lnTo>
                    <a:pt x="26306" y="16647"/>
                  </a:lnTo>
                  <a:cubicBezTo>
                    <a:pt x="26025" y="11723"/>
                    <a:pt x="28416" y="4033"/>
                    <a:pt x="28416" y="4033"/>
                  </a:cubicBezTo>
                  <a:lnTo>
                    <a:pt x="28416" y="4033"/>
                  </a:lnTo>
                  <a:cubicBezTo>
                    <a:pt x="25040" y="6612"/>
                    <a:pt x="22508" y="17022"/>
                    <a:pt x="22508" y="17022"/>
                  </a:cubicBezTo>
                  <a:cubicBezTo>
                    <a:pt x="22508" y="10410"/>
                    <a:pt x="19226" y="5346"/>
                    <a:pt x="19226" y="5346"/>
                  </a:cubicBezTo>
                  <a:lnTo>
                    <a:pt x="19226" y="5346"/>
                  </a:lnTo>
                  <a:cubicBezTo>
                    <a:pt x="20726" y="12333"/>
                    <a:pt x="19226" y="16037"/>
                    <a:pt x="19226" y="16037"/>
                  </a:cubicBezTo>
                  <a:lnTo>
                    <a:pt x="18616" y="12849"/>
                  </a:lnTo>
                  <a:lnTo>
                    <a:pt x="16787" y="15427"/>
                  </a:lnTo>
                  <a:lnTo>
                    <a:pt x="16178" y="11114"/>
                  </a:lnTo>
                  <a:cubicBezTo>
                    <a:pt x="14959" y="12708"/>
                    <a:pt x="13364" y="15662"/>
                    <a:pt x="13364" y="15662"/>
                  </a:cubicBezTo>
                  <a:cubicBezTo>
                    <a:pt x="12005" y="11020"/>
                    <a:pt x="14959" y="3049"/>
                    <a:pt x="14959" y="3048"/>
                  </a:cubicBezTo>
                  <a:lnTo>
                    <a:pt x="14959" y="3048"/>
                  </a:lnTo>
                  <a:cubicBezTo>
                    <a:pt x="10082" y="6471"/>
                    <a:pt x="9941" y="16881"/>
                    <a:pt x="9941" y="16881"/>
                  </a:cubicBezTo>
                  <a:cubicBezTo>
                    <a:pt x="9941" y="14537"/>
                    <a:pt x="8675" y="9848"/>
                    <a:pt x="8675" y="9848"/>
                  </a:cubicBezTo>
                  <a:cubicBezTo>
                    <a:pt x="8675" y="12520"/>
                    <a:pt x="7128" y="15052"/>
                    <a:pt x="7128" y="15052"/>
                  </a:cubicBezTo>
                  <a:cubicBezTo>
                    <a:pt x="5909" y="12098"/>
                    <a:pt x="5909" y="6940"/>
                    <a:pt x="5909" y="6940"/>
                  </a:cubicBezTo>
                  <a:cubicBezTo>
                    <a:pt x="3939" y="10129"/>
                    <a:pt x="4221" y="16037"/>
                    <a:pt x="4221" y="16037"/>
                  </a:cubicBezTo>
                  <a:cubicBezTo>
                    <a:pt x="2673" y="10645"/>
                    <a:pt x="2673" y="1"/>
                    <a:pt x="26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0" name="Google Shape;2170;p33"/>
          <p:cNvSpPr/>
          <p:nvPr/>
        </p:nvSpPr>
        <p:spPr>
          <a:xfrm flipH="1">
            <a:off x="8053147" y="231264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1" name="Google Shape;2171;p33"/>
          <p:cNvSpPr/>
          <p:nvPr/>
        </p:nvSpPr>
        <p:spPr>
          <a:xfrm>
            <a:off x="290150" y="430525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72" name="Google Shape;2172;p33"/>
          <p:cNvGrpSpPr/>
          <p:nvPr/>
        </p:nvGrpSpPr>
        <p:grpSpPr>
          <a:xfrm>
            <a:off x="7944357" y="4263325"/>
            <a:ext cx="929709" cy="586345"/>
            <a:chOff x="3876040" y="4043319"/>
            <a:chExt cx="1278302" cy="806194"/>
          </a:xfrm>
        </p:grpSpPr>
        <p:sp>
          <p:nvSpPr>
            <p:cNvPr id="2173" name="Google Shape;2173;p33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33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63200"/>
            <a:ext cx="7717800" cy="6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Ranchers"/>
              <a:buNone/>
              <a:defRPr sz="3600">
                <a:solidFill>
                  <a:schemeClr val="lt2"/>
                </a:solidFill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9240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●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○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■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●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○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■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●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○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tkinson Hyperlegible"/>
              <a:buChar char="■"/>
              <a:defRPr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8" r:id="rId6"/>
    <p:sldLayoutId id="2147483662" r:id="rId7"/>
    <p:sldLayoutId id="2147483670" r:id="rId8"/>
    <p:sldLayoutId id="2147483679" r:id="rId9"/>
    <p:sldLayoutId id="214748368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7" name="Google Shape;2257;p38"/>
          <p:cNvSpPr txBox="1">
            <a:spLocks noGrp="1"/>
          </p:cNvSpPr>
          <p:nvPr>
            <p:ph type="ctrTitle"/>
          </p:nvPr>
        </p:nvSpPr>
        <p:spPr>
          <a:xfrm>
            <a:off x="1623450" y="903075"/>
            <a:ext cx="5897100" cy="216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dirty="0" smtClean="0"/>
              <a:t>PUPS NALLANPILLAI PETRAL  </a:t>
            </a:r>
            <a:r>
              <a:rPr lang="en" sz="2900" dirty="0"/>
              <a:t>School:</a:t>
            </a:r>
            <a:r>
              <a:rPr lang="en" dirty="0"/>
              <a:t> </a:t>
            </a:r>
            <a:r>
              <a:rPr lang="en" sz="9800" dirty="0" smtClean="0">
                <a:solidFill>
                  <a:schemeClr val="dk2"/>
                </a:solidFill>
                <a:latin typeface="Bamini" panose="020B0603050302020204" pitchFamily="34" charset="0"/>
              </a:rPr>
              <a:t>fw;fhyk;</a:t>
            </a:r>
            <a:endParaRPr dirty="0">
              <a:solidFill>
                <a:schemeClr val="dk2"/>
              </a:solidFill>
            </a:endParaRPr>
          </a:p>
        </p:txBody>
      </p:sp>
      <p:grpSp>
        <p:nvGrpSpPr>
          <p:cNvPr id="2259" name="Google Shape;2259;p38"/>
          <p:cNvGrpSpPr/>
          <p:nvPr/>
        </p:nvGrpSpPr>
        <p:grpSpPr>
          <a:xfrm>
            <a:off x="6822168" y="2519005"/>
            <a:ext cx="2142457" cy="2454339"/>
            <a:chOff x="6965900" y="2678925"/>
            <a:chExt cx="1869672" cy="2141844"/>
          </a:xfrm>
        </p:grpSpPr>
        <p:sp>
          <p:nvSpPr>
            <p:cNvPr id="2260" name="Google Shape;2260;p38"/>
            <p:cNvSpPr/>
            <p:nvPr/>
          </p:nvSpPr>
          <p:spPr>
            <a:xfrm>
              <a:off x="8015480" y="3920683"/>
              <a:ext cx="820092" cy="770921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38"/>
            <p:cNvSpPr/>
            <p:nvPr/>
          </p:nvSpPr>
          <p:spPr>
            <a:xfrm>
              <a:off x="7612413" y="3920189"/>
              <a:ext cx="978229" cy="766906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38"/>
            <p:cNvSpPr/>
            <p:nvPr/>
          </p:nvSpPr>
          <p:spPr>
            <a:xfrm>
              <a:off x="7321155" y="3139442"/>
              <a:ext cx="592151" cy="502643"/>
            </a:xfrm>
            <a:custGeom>
              <a:avLst/>
              <a:gdLst/>
              <a:ahLst/>
              <a:cxnLst/>
              <a:rect l="l" t="t" r="r" b="b"/>
              <a:pathLst>
                <a:path w="9586" h="8137" extrusionOk="0">
                  <a:moveTo>
                    <a:pt x="8141" y="0"/>
                  </a:moveTo>
                  <a:cubicBezTo>
                    <a:pt x="7810" y="0"/>
                    <a:pt x="7466" y="214"/>
                    <a:pt x="7156" y="587"/>
                  </a:cubicBezTo>
                  <a:cubicBezTo>
                    <a:pt x="6418" y="1503"/>
                    <a:pt x="6204" y="2801"/>
                    <a:pt x="5620" y="3813"/>
                  </a:cubicBezTo>
                  <a:cubicBezTo>
                    <a:pt x="4965" y="4980"/>
                    <a:pt x="3644" y="5599"/>
                    <a:pt x="2382" y="5944"/>
                  </a:cubicBezTo>
                  <a:cubicBezTo>
                    <a:pt x="1703" y="6123"/>
                    <a:pt x="1" y="6528"/>
                    <a:pt x="203" y="7540"/>
                  </a:cubicBezTo>
                  <a:cubicBezTo>
                    <a:pt x="296" y="7999"/>
                    <a:pt x="682" y="8137"/>
                    <a:pt x="1136" y="8137"/>
                  </a:cubicBezTo>
                  <a:cubicBezTo>
                    <a:pt x="1672" y="8137"/>
                    <a:pt x="2301" y="7945"/>
                    <a:pt x="2656" y="7861"/>
                  </a:cubicBezTo>
                  <a:cubicBezTo>
                    <a:pt x="3930" y="7564"/>
                    <a:pt x="5311" y="7087"/>
                    <a:pt x="6454" y="6456"/>
                  </a:cubicBezTo>
                  <a:cubicBezTo>
                    <a:pt x="7680" y="5778"/>
                    <a:pt x="8537" y="4801"/>
                    <a:pt x="9002" y="3444"/>
                  </a:cubicBezTo>
                  <a:cubicBezTo>
                    <a:pt x="9323" y="2468"/>
                    <a:pt x="9585" y="1396"/>
                    <a:pt x="8966" y="503"/>
                  </a:cubicBezTo>
                  <a:cubicBezTo>
                    <a:pt x="8799" y="277"/>
                    <a:pt x="8633" y="134"/>
                    <a:pt x="8442" y="63"/>
                  </a:cubicBezTo>
                  <a:cubicBezTo>
                    <a:pt x="8344" y="21"/>
                    <a:pt x="8243" y="0"/>
                    <a:pt x="8141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38"/>
            <p:cNvSpPr/>
            <p:nvPr/>
          </p:nvSpPr>
          <p:spPr>
            <a:xfrm>
              <a:off x="7310098" y="3755193"/>
              <a:ext cx="154555" cy="888536"/>
            </a:xfrm>
            <a:custGeom>
              <a:avLst/>
              <a:gdLst/>
              <a:ahLst/>
              <a:cxnLst/>
              <a:rect l="l" t="t" r="r" b="b"/>
              <a:pathLst>
                <a:path w="2502" h="14384" extrusionOk="0">
                  <a:moveTo>
                    <a:pt x="1525" y="1"/>
                  </a:moveTo>
                  <a:lnTo>
                    <a:pt x="1" y="275"/>
                  </a:lnTo>
                  <a:lnTo>
                    <a:pt x="1037" y="14110"/>
                  </a:lnTo>
                  <a:lnTo>
                    <a:pt x="1870" y="14383"/>
                  </a:lnTo>
                  <a:lnTo>
                    <a:pt x="2501" y="13967"/>
                  </a:lnTo>
                  <a:lnTo>
                    <a:pt x="152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38"/>
            <p:cNvSpPr/>
            <p:nvPr/>
          </p:nvSpPr>
          <p:spPr>
            <a:xfrm>
              <a:off x="6965900" y="3378317"/>
              <a:ext cx="705380" cy="415791"/>
            </a:xfrm>
            <a:custGeom>
              <a:avLst/>
              <a:gdLst/>
              <a:ahLst/>
              <a:cxnLst/>
              <a:rect l="l" t="t" r="r" b="b"/>
              <a:pathLst>
                <a:path w="11419" h="6731" extrusionOk="0">
                  <a:moveTo>
                    <a:pt x="5204" y="1"/>
                  </a:moveTo>
                  <a:cubicBezTo>
                    <a:pt x="3645" y="1"/>
                    <a:pt x="2004" y="219"/>
                    <a:pt x="632" y="887"/>
                  </a:cubicBezTo>
                  <a:lnTo>
                    <a:pt x="1" y="1720"/>
                  </a:lnTo>
                  <a:cubicBezTo>
                    <a:pt x="1" y="1720"/>
                    <a:pt x="525" y="5364"/>
                    <a:pt x="3239" y="6721"/>
                  </a:cubicBezTo>
                  <a:cubicBezTo>
                    <a:pt x="3239" y="6721"/>
                    <a:pt x="3365" y="6731"/>
                    <a:pt x="3595" y="6731"/>
                  </a:cubicBezTo>
                  <a:cubicBezTo>
                    <a:pt x="4637" y="6731"/>
                    <a:pt x="7821" y="6523"/>
                    <a:pt x="11109" y="4221"/>
                  </a:cubicBezTo>
                  <a:cubicBezTo>
                    <a:pt x="11109" y="4221"/>
                    <a:pt x="11419" y="2708"/>
                    <a:pt x="10800" y="780"/>
                  </a:cubicBezTo>
                  <a:cubicBezTo>
                    <a:pt x="10800" y="780"/>
                    <a:pt x="8148" y="1"/>
                    <a:pt x="52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38"/>
            <p:cNvSpPr/>
            <p:nvPr/>
          </p:nvSpPr>
          <p:spPr>
            <a:xfrm>
              <a:off x="7170368" y="3397158"/>
              <a:ext cx="360443" cy="407390"/>
            </a:xfrm>
            <a:custGeom>
              <a:avLst/>
              <a:gdLst/>
              <a:ahLst/>
              <a:cxnLst/>
              <a:rect l="l" t="t" r="r" b="b"/>
              <a:pathLst>
                <a:path w="5835" h="6595" extrusionOk="0">
                  <a:moveTo>
                    <a:pt x="5721" y="1"/>
                  </a:moveTo>
                  <a:cubicBezTo>
                    <a:pt x="5681" y="1"/>
                    <a:pt x="5638" y="23"/>
                    <a:pt x="5620" y="58"/>
                  </a:cubicBezTo>
                  <a:cubicBezTo>
                    <a:pt x="5156" y="1022"/>
                    <a:pt x="4858" y="1653"/>
                    <a:pt x="4597" y="2213"/>
                  </a:cubicBezTo>
                  <a:cubicBezTo>
                    <a:pt x="4287" y="2880"/>
                    <a:pt x="4037" y="3404"/>
                    <a:pt x="3644" y="4177"/>
                  </a:cubicBezTo>
                  <a:cubicBezTo>
                    <a:pt x="3013" y="5404"/>
                    <a:pt x="1691" y="6225"/>
                    <a:pt x="96" y="6392"/>
                  </a:cubicBezTo>
                  <a:cubicBezTo>
                    <a:pt x="48" y="6392"/>
                    <a:pt x="1" y="6452"/>
                    <a:pt x="13" y="6511"/>
                  </a:cubicBezTo>
                  <a:cubicBezTo>
                    <a:pt x="13" y="6559"/>
                    <a:pt x="60" y="6594"/>
                    <a:pt x="108" y="6594"/>
                  </a:cubicBezTo>
                  <a:lnTo>
                    <a:pt x="120" y="6594"/>
                  </a:lnTo>
                  <a:cubicBezTo>
                    <a:pt x="1787" y="6428"/>
                    <a:pt x="3168" y="5559"/>
                    <a:pt x="3823" y="4273"/>
                  </a:cubicBezTo>
                  <a:cubicBezTo>
                    <a:pt x="4227" y="3499"/>
                    <a:pt x="4477" y="2963"/>
                    <a:pt x="4787" y="2296"/>
                  </a:cubicBezTo>
                  <a:cubicBezTo>
                    <a:pt x="5049" y="1737"/>
                    <a:pt x="5347" y="1106"/>
                    <a:pt x="5811" y="153"/>
                  </a:cubicBezTo>
                  <a:cubicBezTo>
                    <a:pt x="5835" y="106"/>
                    <a:pt x="5811" y="34"/>
                    <a:pt x="5763" y="10"/>
                  </a:cubicBezTo>
                  <a:cubicBezTo>
                    <a:pt x="5751" y="4"/>
                    <a:pt x="5736" y="1"/>
                    <a:pt x="57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38"/>
            <p:cNvSpPr/>
            <p:nvPr/>
          </p:nvSpPr>
          <p:spPr>
            <a:xfrm>
              <a:off x="7105630" y="3389127"/>
              <a:ext cx="440623" cy="335239"/>
            </a:xfrm>
            <a:custGeom>
              <a:avLst/>
              <a:gdLst/>
              <a:ahLst/>
              <a:cxnLst/>
              <a:rect l="l" t="t" r="r" b="b"/>
              <a:pathLst>
                <a:path w="7133" h="5427" extrusionOk="0">
                  <a:moveTo>
                    <a:pt x="113" y="0"/>
                  </a:moveTo>
                  <a:cubicBezTo>
                    <a:pt x="99" y="0"/>
                    <a:pt x="85" y="3"/>
                    <a:pt x="72" y="9"/>
                  </a:cubicBezTo>
                  <a:cubicBezTo>
                    <a:pt x="25" y="33"/>
                    <a:pt x="1" y="105"/>
                    <a:pt x="25" y="152"/>
                  </a:cubicBezTo>
                  <a:cubicBezTo>
                    <a:pt x="275" y="676"/>
                    <a:pt x="668" y="1093"/>
                    <a:pt x="1061" y="1498"/>
                  </a:cubicBezTo>
                  <a:cubicBezTo>
                    <a:pt x="1144" y="1593"/>
                    <a:pt x="1239" y="1688"/>
                    <a:pt x="1323" y="1783"/>
                  </a:cubicBezTo>
                  <a:cubicBezTo>
                    <a:pt x="1799" y="2295"/>
                    <a:pt x="2358" y="2783"/>
                    <a:pt x="3085" y="3319"/>
                  </a:cubicBezTo>
                  <a:cubicBezTo>
                    <a:pt x="3287" y="3474"/>
                    <a:pt x="3490" y="3641"/>
                    <a:pt x="3680" y="3795"/>
                  </a:cubicBezTo>
                  <a:cubicBezTo>
                    <a:pt x="4240" y="4248"/>
                    <a:pt x="4763" y="4665"/>
                    <a:pt x="5454" y="4962"/>
                  </a:cubicBezTo>
                  <a:cubicBezTo>
                    <a:pt x="6049" y="5236"/>
                    <a:pt x="6549" y="5379"/>
                    <a:pt x="7014" y="5427"/>
                  </a:cubicBezTo>
                  <a:lnTo>
                    <a:pt x="7026" y="5427"/>
                  </a:lnTo>
                  <a:cubicBezTo>
                    <a:pt x="7073" y="5427"/>
                    <a:pt x="7121" y="5391"/>
                    <a:pt x="7133" y="5331"/>
                  </a:cubicBezTo>
                  <a:cubicBezTo>
                    <a:pt x="7133" y="5272"/>
                    <a:pt x="7097" y="5224"/>
                    <a:pt x="7038" y="5212"/>
                  </a:cubicBezTo>
                  <a:cubicBezTo>
                    <a:pt x="6597" y="5177"/>
                    <a:pt x="6121" y="5034"/>
                    <a:pt x="5537" y="4772"/>
                  </a:cubicBezTo>
                  <a:cubicBezTo>
                    <a:pt x="4883" y="4486"/>
                    <a:pt x="4359" y="4069"/>
                    <a:pt x="3811" y="3629"/>
                  </a:cubicBezTo>
                  <a:cubicBezTo>
                    <a:pt x="3620" y="3474"/>
                    <a:pt x="3418" y="3307"/>
                    <a:pt x="3204" y="3153"/>
                  </a:cubicBezTo>
                  <a:cubicBezTo>
                    <a:pt x="2489" y="2617"/>
                    <a:pt x="1942" y="2141"/>
                    <a:pt x="1477" y="1640"/>
                  </a:cubicBezTo>
                  <a:cubicBezTo>
                    <a:pt x="1394" y="1545"/>
                    <a:pt x="1299" y="1450"/>
                    <a:pt x="1204" y="1355"/>
                  </a:cubicBezTo>
                  <a:cubicBezTo>
                    <a:pt x="811" y="950"/>
                    <a:pt x="442" y="557"/>
                    <a:pt x="215" y="69"/>
                  </a:cubicBezTo>
                  <a:cubicBezTo>
                    <a:pt x="198" y="25"/>
                    <a:pt x="154" y="0"/>
                    <a:pt x="1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38"/>
            <p:cNvSpPr/>
            <p:nvPr/>
          </p:nvSpPr>
          <p:spPr>
            <a:xfrm>
              <a:off x="7710200" y="3797261"/>
              <a:ext cx="508326" cy="1023509"/>
            </a:xfrm>
            <a:custGeom>
              <a:avLst/>
              <a:gdLst/>
              <a:ahLst/>
              <a:cxnLst/>
              <a:rect l="l" t="t" r="r" b="b"/>
              <a:pathLst>
                <a:path w="8229" h="16569" extrusionOk="0">
                  <a:moveTo>
                    <a:pt x="3867" y="1"/>
                  </a:moveTo>
                  <a:cubicBezTo>
                    <a:pt x="3509" y="1"/>
                    <a:pt x="3179" y="21"/>
                    <a:pt x="2906" y="58"/>
                  </a:cubicBezTo>
                  <a:cubicBezTo>
                    <a:pt x="906" y="320"/>
                    <a:pt x="1" y="2820"/>
                    <a:pt x="299" y="4582"/>
                  </a:cubicBezTo>
                  <a:cubicBezTo>
                    <a:pt x="632" y="6559"/>
                    <a:pt x="1870" y="8237"/>
                    <a:pt x="2739" y="10000"/>
                  </a:cubicBezTo>
                  <a:cubicBezTo>
                    <a:pt x="3263" y="11035"/>
                    <a:pt x="4228" y="12226"/>
                    <a:pt x="4454" y="13333"/>
                  </a:cubicBezTo>
                  <a:cubicBezTo>
                    <a:pt x="4680" y="14441"/>
                    <a:pt x="3525" y="15524"/>
                    <a:pt x="2561" y="15917"/>
                  </a:cubicBezTo>
                  <a:cubicBezTo>
                    <a:pt x="2491" y="16406"/>
                    <a:pt x="3184" y="16569"/>
                    <a:pt x="3746" y="16569"/>
                  </a:cubicBezTo>
                  <a:cubicBezTo>
                    <a:pt x="3950" y="16569"/>
                    <a:pt x="4137" y="16547"/>
                    <a:pt x="4263" y="16512"/>
                  </a:cubicBezTo>
                  <a:cubicBezTo>
                    <a:pt x="4847" y="16358"/>
                    <a:pt x="5168" y="15834"/>
                    <a:pt x="5656" y="15500"/>
                  </a:cubicBezTo>
                  <a:cubicBezTo>
                    <a:pt x="6085" y="15203"/>
                    <a:pt x="6966" y="14976"/>
                    <a:pt x="6835" y="14274"/>
                  </a:cubicBezTo>
                  <a:cubicBezTo>
                    <a:pt x="6740" y="13762"/>
                    <a:pt x="6073" y="13440"/>
                    <a:pt x="5978" y="12821"/>
                  </a:cubicBezTo>
                  <a:cubicBezTo>
                    <a:pt x="5740" y="11357"/>
                    <a:pt x="6061" y="9761"/>
                    <a:pt x="5978" y="8285"/>
                  </a:cubicBezTo>
                  <a:cubicBezTo>
                    <a:pt x="5930" y="7464"/>
                    <a:pt x="5609" y="6583"/>
                    <a:pt x="5144" y="5904"/>
                  </a:cubicBezTo>
                  <a:cubicBezTo>
                    <a:pt x="4120" y="4427"/>
                    <a:pt x="4371" y="4356"/>
                    <a:pt x="5787" y="3368"/>
                  </a:cubicBezTo>
                  <a:cubicBezTo>
                    <a:pt x="6418" y="2915"/>
                    <a:pt x="8228" y="1689"/>
                    <a:pt x="7180" y="808"/>
                  </a:cubicBezTo>
                  <a:cubicBezTo>
                    <a:pt x="6471" y="217"/>
                    <a:pt x="5025" y="1"/>
                    <a:pt x="3867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38"/>
            <p:cNvSpPr/>
            <p:nvPr/>
          </p:nvSpPr>
          <p:spPr>
            <a:xfrm>
              <a:off x="7358651" y="3822773"/>
              <a:ext cx="579611" cy="934309"/>
            </a:xfrm>
            <a:custGeom>
              <a:avLst/>
              <a:gdLst/>
              <a:ahLst/>
              <a:cxnLst/>
              <a:rect l="l" t="t" r="r" b="b"/>
              <a:pathLst>
                <a:path w="9383" h="15125" extrusionOk="0">
                  <a:moveTo>
                    <a:pt x="4692" y="1"/>
                  </a:moveTo>
                  <a:cubicBezTo>
                    <a:pt x="3017" y="1"/>
                    <a:pt x="1697" y="1806"/>
                    <a:pt x="1477" y="3336"/>
                  </a:cubicBezTo>
                  <a:cubicBezTo>
                    <a:pt x="1215" y="5193"/>
                    <a:pt x="1846" y="7051"/>
                    <a:pt x="2120" y="8872"/>
                  </a:cubicBezTo>
                  <a:cubicBezTo>
                    <a:pt x="2287" y="9944"/>
                    <a:pt x="2823" y="11289"/>
                    <a:pt x="2703" y="12349"/>
                  </a:cubicBezTo>
                  <a:cubicBezTo>
                    <a:pt x="2596" y="13397"/>
                    <a:pt x="1251" y="14040"/>
                    <a:pt x="275" y="14111"/>
                  </a:cubicBezTo>
                  <a:cubicBezTo>
                    <a:pt x="1" y="14671"/>
                    <a:pt x="1168" y="15111"/>
                    <a:pt x="1620" y="15123"/>
                  </a:cubicBezTo>
                  <a:cubicBezTo>
                    <a:pt x="1638" y="15124"/>
                    <a:pt x="1655" y="15124"/>
                    <a:pt x="1673" y="15124"/>
                  </a:cubicBezTo>
                  <a:cubicBezTo>
                    <a:pt x="2219" y="15124"/>
                    <a:pt x="2648" y="14773"/>
                    <a:pt x="3156" y="14623"/>
                  </a:cubicBezTo>
                  <a:cubicBezTo>
                    <a:pt x="3620" y="14480"/>
                    <a:pt x="4477" y="14516"/>
                    <a:pt x="4561" y="13861"/>
                  </a:cubicBezTo>
                  <a:cubicBezTo>
                    <a:pt x="4620" y="13373"/>
                    <a:pt x="4120" y="12897"/>
                    <a:pt x="4204" y="12313"/>
                  </a:cubicBezTo>
                  <a:cubicBezTo>
                    <a:pt x="4406" y="10944"/>
                    <a:pt x="5156" y="9610"/>
                    <a:pt x="5501" y="8265"/>
                  </a:cubicBezTo>
                  <a:cubicBezTo>
                    <a:pt x="5692" y="7515"/>
                    <a:pt x="5656" y="6634"/>
                    <a:pt x="5430" y="5896"/>
                  </a:cubicBezTo>
                  <a:cubicBezTo>
                    <a:pt x="4942" y="4288"/>
                    <a:pt x="5192" y="4300"/>
                    <a:pt x="6728" y="3812"/>
                  </a:cubicBezTo>
                  <a:cubicBezTo>
                    <a:pt x="7418" y="3598"/>
                    <a:pt x="9383" y="3014"/>
                    <a:pt x="8704" y="1919"/>
                  </a:cubicBezTo>
                  <a:cubicBezTo>
                    <a:pt x="8097" y="966"/>
                    <a:pt x="6168" y="228"/>
                    <a:pt x="5109" y="38"/>
                  </a:cubicBezTo>
                  <a:cubicBezTo>
                    <a:pt x="4968" y="13"/>
                    <a:pt x="4829" y="1"/>
                    <a:pt x="4692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38"/>
            <p:cNvSpPr/>
            <p:nvPr/>
          </p:nvSpPr>
          <p:spPr>
            <a:xfrm>
              <a:off x="7466074" y="3044744"/>
              <a:ext cx="922325" cy="1064278"/>
            </a:xfrm>
            <a:custGeom>
              <a:avLst/>
              <a:gdLst/>
              <a:ahLst/>
              <a:cxnLst/>
              <a:rect l="l" t="t" r="r" b="b"/>
              <a:pathLst>
                <a:path w="14931" h="17229" extrusionOk="0">
                  <a:moveTo>
                    <a:pt x="8620" y="0"/>
                  </a:moveTo>
                  <a:cubicBezTo>
                    <a:pt x="7846" y="0"/>
                    <a:pt x="6977" y="393"/>
                    <a:pt x="6334" y="774"/>
                  </a:cubicBezTo>
                  <a:cubicBezTo>
                    <a:pt x="5048" y="1548"/>
                    <a:pt x="4858" y="2417"/>
                    <a:pt x="4679" y="3822"/>
                  </a:cubicBezTo>
                  <a:cubicBezTo>
                    <a:pt x="4560" y="4656"/>
                    <a:pt x="4524" y="5430"/>
                    <a:pt x="4620" y="6275"/>
                  </a:cubicBezTo>
                  <a:cubicBezTo>
                    <a:pt x="4751" y="7394"/>
                    <a:pt x="5120" y="8442"/>
                    <a:pt x="5144" y="9561"/>
                  </a:cubicBezTo>
                  <a:cubicBezTo>
                    <a:pt x="5167" y="10799"/>
                    <a:pt x="3929" y="11323"/>
                    <a:pt x="2905" y="11704"/>
                  </a:cubicBezTo>
                  <a:cubicBezTo>
                    <a:pt x="1369" y="12288"/>
                    <a:pt x="0" y="13157"/>
                    <a:pt x="95" y="14978"/>
                  </a:cubicBezTo>
                  <a:cubicBezTo>
                    <a:pt x="126" y="14981"/>
                    <a:pt x="157" y="14982"/>
                    <a:pt x="188" y="14982"/>
                  </a:cubicBezTo>
                  <a:cubicBezTo>
                    <a:pt x="886" y="14982"/>
                    <a:pt x="1889" y="14422"/>
                    <a:pt x="2669" y="14422"/>
                  </a:cubicBezTo>
                  <a:cubicBezTo>
                    <a:pt x="3075" y="14422"/>
                    <a:pt x="3421" y="14574"/>
                    <a:pt x="3631" y="15038"/>
                  </a:cubicBezTo>
                  <a:cubicBezTo>
                    <a:pt x="3805" y="15417"/>
                    <a:pt x="3771" y="15787"/>
                    <a:pt x="4213" y="15787"/>
                  </a:cubicBezTo>
                  <a:cubicBezTo>
                    <a:pt x="4257" y="15787"/>
                    <a:pt x="4305" y="15783"/>
                    <a:pt x="4358" y="15776"/>
                  </a:cubicBezTo>
                  <a:cubicBezTo>
                    <a:pt x="4864" y="15709"/>
                    <a:pt x="5253" y="15079"/>
                    <a:pt x="5776" y="15079"/>
                  </a:cubicBezTo>
                  <a:cubicBezTo>
                    <a:pt x="5807" y="15079"/>
                    <a:pt x="5838" y="15081"/>
                    <a:pt x="5870" y="15085"/>
                  </a:cubicBezTo>
                  <a:cubicBezTo>
                    <a:pt x="6740" y="15213"/>
                    <a:pt x="6087" y="17205"/>
                    <a:pt x="7032" y="17205"/>
                  </a:cubicBezTo>
                  <a:cubicBezTo>
                    <a:pt x="7147" y="17205"/>
                    <a:pt x="7286" y="17175"/>
                    <a:pt x="7453" y="17110"/>
                  </a:cubicBezTo>
                  <a:cubicBezTo>
                    <a:pt x="7851" y="16954"/>
                    <a:pt x="8114" y="16144"/>
                    <a:pt x="8532" y="16144"/>
                  </a:cubicBezTo>
                  <a:cubicBezTo>
                    <a:pt x="8628" y="16144"/>
                    <a:pt x="8731" y="16186"/>
                    <a:pt x="8846" y="16288"/>
                  </a:cubicBezTo>
                  <a:cubicBezTo>
                    <a:pt x="9251" y="16645"/>
                    <a:pt x="9001" y="17205"/>
                    <a:pt x="9739" y="17229"/>
                  </a:cubicBezTo>
                  <a:cubicBezTo>
                    <a:pt x="9745" y="17229"/>
                    <a:pt x="9751" y="17229"/>
                    <a:pt x="9756" y="17229"/>
                  </a:cubicBezTo>
                  <a:cubicBezTo>
                    <a:pt x="10444" y="17229"/>
                    <a:pt x="10564" y="16511"/>
                    <a:pt x="10978" y="16074"/>
                  </a:cubicBezTo>
                  <a:cubicBezTo>
                    <a:pt x="11799" y="15216"/>
                    <a:pt x="13228" y="15324"/>
                    <a:pt x="14109" y="14431"/>
                  </a:cubicBezTo>
                  <a:cubicBezTo>
                    <a:pt x="14847" y="13704"/>
                    <a:pt x="14930" y="12430"/>
                    <a:pt x="14835" y="11442"/>
                  </a:cubicBezTo>
                  <a:cubicBezTo>
                    <a:pt x="14692" y="10073"/>
                    <a:pt x="14466" y="8656"/>
                    <a:pt x="14121" y="7323"/>
                  </a:cubicBezTo>
                  <a:cubicBezTo>
                    <a:pt x="14121" y="7323"/>
                    <a:pt x="14121" y="7311"/>
                    <a:pt x="14109" y="7299"/>
                  </a:cubicBezTo>
                  <a:cubicBezTo>
                    <a:pt x="13752" y="5942"/>
                    <a:pt x="13573" y="4537"/>
                    <a:pt x="12978" y="3251"/>
                  </a:cubicBezTo>
                  <a:cubicBezTo>
                    <a:pt x="12168" y="1500"/>
                    <a:pt x="10680" y="12"/>
                    <a:pt x="8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38"/>
            <p:cNvSpPr/>
            <p:nvPr/>
          </p:nvSpPr>
          <p:spPr>
            <a:xfrm>
              <a:off x="7949260" y="2981488"/>
              <a:ext cx="146401" cy="155049"/>
            </a:xfrm>
            <a:custGeom>
              <a:avLst/>
              <a:gdLst/>
              <a:ahLst/>
              <a:cxnLst/>
              <a:rect l="l" t="t" r="r" b="b"/>
              <a:pathLst>
                <a:path w="2370" h="2510" extrusionOk="0">
                  <a:moveTo>
                    <a:pt x="1239" y="0"/>
                  </a:moveTo>
                  <a:lnTo>
                    <a:pt x="1096" y="36"/>
                  </a:lnTo>
                  <a:cubicBezTo>
                    <a:pt x="667" y="512"/>
                    <a:pt x="0" y="1251"/>
                    <a:pt x="60" y="1965"/>
                  </a:cubicBezTo>
                  <a:cubicBezTo>
                    <a:pt x="96" y="2367"/>
                    <a:pt x="327" y="2509"/>
                    <a:pt x="611" y="2509"/>
                  </a:cubicBezTo>
                  <a:cubicBezTo>
                    <a:pt x="799" y="2509"/>
                    <a:pt x="1009" y="2448"/>
                    <a:pt x="1203" y="2358"/>
                  </a:cubicBezTo>
                  <a:cubicBezTo>
                    <a:pt x="1608" y="2179"/>
                    <a:pt x="2370" y="1774"/>
                    <a:pt x="2108" y="1286"/>
                  </a:cubicBezTo>
                  <a:cubicBezTo>
                    <a:pt x="2001" y="1072"/>
                    <a:pt x="1715" y="905"/>
                    <a:pt x="1584" y="703"/>
                  </a:cubicBezTo>
                  <a:cubicBezTo>
                    <a:pt x="1441" y="489"/>
                    <a:pt x="1370" y="215"/>
                    <a:pt x="1239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38"/>
            <p:cNvSpPr/>
            <p:nvPr/>
          </p:nvSpPr>
          <p:spPr>
            <a:xfrm>
              <a:off x="7503755" y="3143395"/>
              <a:ext cx="762582" cy="579303"/>
            </a:xfrm>
            <a:custGeom>
              <a:avLst/>
              <a:gdLst/>
              <a:ahLst/>
              <a:cxnLst/>
              <a:rect l="l" t="t" r="r" b="b"/>
              <a:pathLst>
                <a:path w="12345" h="9378" extrusionOk="0">
                  <a:moveTo>
                    <a:pt x="10287" y="1"/>
                  </a:moveTo>
                  <a:cubicBezTo>
                    <a:pt x="10153" y="1"/>
                    <a:pt x="10009" y="15"/>
                    <a:pt x="9856" y="46"/>
                  </a:cubicBezTo>
                  <a:cubicBezTo>
                    <a:pt x="9570" y="106"/>
                    <a:pt x="9308" y="225"/>
                    <a:pt x="9106" y="427"/>
                  </a:cubicBezTo>
                  <a:cubicBezTo>
                    <a:pt x="8379" y="1154"/>
                    <a:pt x="8510" y="2356"/>
                    <a:pt x="8665" y="3273"/>
                  </a:cubicBezTo>
                  <a:cubicBezTo>
                    <a:pt x="8760" y="3821"/>
                    <a:pt x="8986" y="4333"/>
                    <a:pt x="9034" y="4892"/>
                  </a:cubicBezTo>
                  <a:cubicBezTo>
                    <a:pt x="9070" y="5321"/>
                    <a:pt x="9379" y="6642"/>
                    <a:pt x="9082" y="7011"/>
                  </a:cubicBezTo>
                  <a:cubicBezTo>
                    <a:pt x="8903" y="7226"/>
                    <a:pt x="7677" y="7166"/>
                    <a:pt x="7320" y="7214"/>
                  </a:cubicBezTo>
                  <a:cubicBezTo>
                    <a:pt x="6665" y="7321"/>
                    <a:pt x="5998" y="7559"/>
                    <a:pt x="5355" y="7643"/>
                  </a:cubicBezTo>
                  <a:cubicBezTo>
                    <a:pt x="4894" y="7700"/>
                    <a:pt x="4422" y="7869"/>
                    <a:pt x="3971" y="7869"/>
                  </a:cubicBezTo>
                  <a:cubicBezTo>
                    <a:pt x="3956" y="7869"/>
                    <a:pt x="3941" y="7869"/>
                    <a:pt x="3926" y="7869"/>
                  </a:cubicBezTo>
                  <a:cubicBezTo>
                    <a:pt x="3391" y="7845"/>
                    <a:pt x="3474" y="7547"/>
                    <a:pt x="3105" y="7273"/>
                  </a:cubicBezTo>
                  <a:cubicBezTo>
                    <a:pt x="2950" y="7166"/>
                    <a:pt x="2736" y="7190"/>
                    <a:pt x="2557" y="7131"/>
                  </a:cubicBezTo>
                  <a:cubicBezTo>
                    <a:pt x="2426" y="7071"/>
                    <a:pt x="2307" y="6964"/>
                    <a:pt x="2176" y="6904"/>
                  </a:cubicBezTo>
                  <a:cubicBezTo>
                    <a:pt x="2057" y="6845"/>
                    <a:pt x="1938" y="6793"/>
                    <a:pt x="1852" y="6793"/>
                  </a:cubicBezTo>
                  <a:cubicBezTo>
                    <a:pt x="1750" y="6793"/>
                    <a:pt x="1696" y="6868"/>
                    <a:pt x="1747" y="7095"/>
                  </a:cubicBezTo>
                  <a:cubicBezTo>
                    <a:pt x="1795" y="7321"/>
                    <a:pt x="2224" y="7428"/>
                    <a:pt x="2200" y="7583"/>
                  </a:cubicBezTo>
                  <a:cubicBezTo>
                    <a:pt x="2188" y="7699"/>
                    <a:pt x="2045" y="7739"/>
                    <a:pt x="1853" y="7739"/>
                  </a:cubicBezTo>
                  <a:cubicBezTo>
                    <a:pt x="1475" y="7739"/>
                    <a:pt x="909" y="7587"/>
                    <a:pt x="783" y="7571"/>
                  </a:cubicBezTo>
                  <a:cubicBezTo>
                    <a:pt x="752" y="7568"/>
                    <a:pt x="723" y="7567"/>
                    <a:pt x="694" y="7567"/>
                  </a:cubicBezTo>
                  <a:cubicBezTo>
                    <a:pt x="168" y="7567"/>
                    <a:pt x="1" y="8066"/>
                    <a:pt x="497" y="8416"/>
                  </a:cubicBezTo>
                  <a:cubicBezTo>
                    <a:pt x="881" y="8699"/>
                    <a:pt x="1470" y="8888"/>
                    <a:pt x="1974" y="8888"/>
                  </a:cubicBezTo>
                  <a:cubicBezTo>
                    <a:pt x="2065" y="8888"/>
                    <a:pt x="2152" y="8882"/>
                    <a:pt x="2236" y="8869"/>
                  </a:cubicBezTo>
                  <a:cubicBezTo>
                    <a:pt x="2399" y="8842"/>
                    <a:pt x="2558" y="8831"/>
                    <a:pt x="2715" y="8831"/>
                  </a:cubicBezTo>
                  <a:cubicBezTo>
                    <a:pt x="3402" y="8831"/>
                    <a:pt x="4038" y="9050"/>
                    <a:pt x="4736" y="9167"/>
                  </a:cubicBezTo>
                  <a:cubicBezTo>
                    <a:pt x="5665" y="9309"/>
                    <a:pt x="6617" y="9333"/>
                    <a:pt x="7558" y="9369"/>
                  </a:cubicBezTo>
                  <a:cubicBezTo>
                    <a:pt x="7679" y="9374"/>
                    <a:pt x="7814" y="9377"/>
                    <a:pt x="7958" y="9377"/>
                  </a:cubicBezTo>
                  <a:cubicBezTo>
                    <a:pt x="9155" y="9377"/>
                    <a:pt x="11013" y="9167"/>
                    <a:pt x="11630" y="8178"/>
                  </a:cubicBezTo>
                  <a:cubicBezTo>
                    <a:pt x="12249" y="7154"/>
                    <a:pt x="12249" y="5523"/>
                    <a:pt x="12249" y="4380"/>
                  </a:cubicBezTo>
                  <a:cubicBezTo>
                    <a:pt x="12249" y="3559"/>
                    <a:pt x="12344" y="2178"/>
                    <a:pt x="11868" y="1320"/>
                  </a:cubicBezTo>
                  <a:cubicBezTo>
                    <a:pt x="11601" y="581"/>
                    <a:pt x="11130" y="1"/>
                    <a:pt x="10287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38"/>
            <p:cNvSpPr/>
            <p:nvPr/>
          </p:nvSpPr>
          <p:spPr>
            <a:xfrm>
              <a:off x="7832324" y="3817337"/>
              <a:ext cx="47132" cy="44600"/>
            </a:xfrm>
            <a:custGeom>
              <a:avLst/>
              <a:gdLst/>
              <a:ahLst/>
              <a:cxnLst/>
              <a:rect l="l" t="t" r="r" b="b"/>
              <a:pathLst>
                <a:path w="763" h="722" extrusionOk="0">
                  <a:moveTo>
                    <a:pt x="526" y="0"/>
                  </a:moveTo>
                  <a:cubicBezTo>
                    <a:pt x="502" y="0"/>
                    <a:pt x="477" y="3"/>
                    <a:pt x="453" y="7"/>
                  </a:cubicBezTo>
                  <a:cubicBezTo>
                    <a:pt x="417" y="7"/>
                    <a:pt x="369" y="7"/>
                    <a:pt x="346" y="19"/>
                  </a:cubicBezTo>
                  <a:cubicBezTo>
                    <a:pt x="286" y="42"/>
                    <a:pt x="250" y="90"/>
                    <a:pt x="227" y="138"/>
                  </a:cubicBezTo>
                  <a:cubicBezTo>
                    <a:pt x="143" y="257"/>
                    <a:pt x="84" y="388"/>
                    <a:pt x="36" y="519"/>
                  </a:cubicBezTo>
                  <a:cubicBezTo>
                    <a:pt x="24" y="566"/>
                    <a:pt x="0" y="626"/>
                    <a:pt x="24" y="662"/>
                  </a:cubicBezTo>
                  <a:cubicBezTo>
                    <a:pt x="42" y="703"/>
                    <a:pt x="84" y="721"/>
                    <a:pt x="128" y="721"/>
                  </a:cubicBezTo>
                  <a:cubicBezTo>
                    <a:pt x="173" y="721"/>
                    <a:pt x="221" y="703"/>
                    <a:pt x="250" y="673"/>
                  </a:cubicBezTo>
                  <a:cubicBezTo>
                    <a:pt x="287" y="628"/>
                    <a:pt x="317" y="612"/>
                    <a:pt x="345" y="612"/>
                  </a:cubicBezTo>
                  <a:cubicBezTo>
                    <a:pt x="401" y="612"/>
                    <a:pt x="446" y="674"/>
                    <a:pt x="509" y="674"/>
                  </a:cubicBezTo>
                  <a:cubicBezTo>
                    <a:pt x="537" y="674"/>
                    <a:pt x="569" y="661"/>
                    <a:pt x="608" y="626"/>
                  </a:cubicBezTo>
                  <a:cubicBezTo>
                    <a:pt x="727" y="519"/>
                    <a:pt x="762" y="304"/>
                    <a:pt x="727" y="162"/>
                  </a:cubicBezTo>
                  <a:cubicBezTo>
                    <a:pt x="715" y="114"/>
                    <a:pt x="691" y="78"/>
                    <a:pt x="655" y="42"/>
                  </a:cubicBezTo>
                  <a:cubicBezTo>
                    <a:pt x="623" y="11"/>
                    <a:pt x="576" y="0"/>
                    <a:pt x="5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38"/>
            <p:cNvSpPr/>
            <p:nvPr/>
          </p:nvSpPr>
          <p:spPr>
            <a:xfrm>
              <a:off x="8171395" y="3847853"/>
              <a:ext cx="47132" cy="44600"/>
            </a:xfrm>
            <a:custGeom>
              <a:avLst/>
              <a:gdLst/>
              <a:ahLst/>
              <a:cxnLst/>
              <a:rect l="l" t="t" r="r" b="b"/>
              <a:pathLst>
                <a:path w="763" h="722" extrusionOk="0">
                  <a:moveTo>
                    <a:pt x="441" y="1"/>
                  </a:moveTo>
                  <a:cubicBezTo>
                    <a:pt x="405" y="1"/>
                    <a:pt x="369" y="1"/>
                    <a:pt x="334" y="13"/>
                  </a:cubicBezTo>
                  <a:cubicBezTo>
                    <a:pt x="286" y="37"/>
                    <a:pt x="250" y="84"/>
                    <a:pt x="214" y="132"/>
                  </a:cubicBezTo>
                  <a:cubicBezTo>
                    <a:pt x="143" y="251"/>
                    <a:pt x="83" y="382"/>
                    <a:pt x="36" y="513"/>
                  </a:cubicBezTo>
                  <a:cubicBezTo>
                    <a:pt x="12" y="560"/>
                    <a:pt x="0" y="620"/>
                    <a:pt x="24" y="668"/>
                  </a:cubicBezTo>
                  <a:cubicBezTo>
                    <a:pt x="42" y="703"/>
                    <a:pt x="83" y="721"/>
                    <a:pt x="128" y="721"/>
                  </a:cubicBezTo>
                  <a:cubicBezTo>
                    <a:pt x="173" y="721"/>
                    <a:pt x="220" y="703"/>
                    <a:pt x="250" y="668"/>
                  </a:cubicBezTo>
                  <a:cubicBezTo>
                    <a:pt x="287" y="622"/>
                    <a:pt x="317" y="607"/>
                    <a:pt x="344" y="607"/>
                  </a:cubicBezTo>
                  <a:cubicBezTo>
                    <a:pt x="402" y="607"/>
                    <a:pt x="448" y="674"/>
                    <a:pt x="514" y="674"/>
                  </a:cubicBezTo>
                  <a:cubicBezTo>
                    <a:pt x="541" y="674"/>
                    <a:pt x="572" y="663"/>
                    <a:pt x="607" y="632"/>
                  </a:cubicBezTo>
                  <a:cubicBezTo>
                    <a:pt x="726" y="525"/>
                    <a:pt x="762" y="310"/>
                    <a:pt x="726" y="156"/>
                  </a:cubicBezTo>
                  <a:cubicBezTo>
                    <a:pt x="715" y="120"/>
                    <a:pt x="691" y="72"/>
                    <a:pt x="655" y="37"/>
                  </a:cubicBezTo>
                  <a:cubicBezTo>
                    <a:pt x="595" y="1"/>
                    <a:pt x="524" y="1"/>
                    <a:pt x="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38"/>
            <p:cNvSpPr/>
            <p:nvPr/>
          </p:nvSpPr>
          <p:spPr>
            <a:xfrm>
              <a:off x="7830842" y="3501492"/>
              <a:ext cx="47132" cy="44785"/>
            </a:xfrm>
            <a:custGeom>
              <a:avLst/>
              <a:gdLst/>
              <a:ahLst/>
              <a:cxnLst/>
              <a:rect l="l" t="t" r="r" b="b"/>
              <a:pathLst>
                <a:path w="763" h="725" extrusionOk="0">
                  <a:moveTo>
                    <a:pt x="453" y="0"/>
                  </a:moveTo>
                  <a:cubicBezTo>
                    <a:pt x="417" y="0"/>
                    <a:pt x="370" y="0"/>
                    <a:pt x="334" y="12"/>
                  </a:cubicBezTo>
                  <a:cubicBezTo>
                    <a:pt x="286" y="36"/>
                    <a:pt x="251" y="95"/>
                    <a:pt x="227" y="143"/>
                  </a:cubicBezTo>
                  <a:cubicBezTo>
                    <a:pt x="143" y="262"/>
                    <a:pt x="84" y="393"/>
                    <a:pt x="36" y="524"/>
                  </a:cubicBezTo>
                  <a:cubicBezTo>
                    <a:pt x="24" y="572"/>
                    <a:pt x="1" y="619"/>
                    <a:pt x="24" y="667"/>
                  </a:cubicBezTo>
                  <a:cubicBezTo>
                    <a:pt x="42" y="707"/>
                    <a:pt x="81" y="725"/>
                    <a:pt x="123" y="725"/>
                  </a:cubicBezTo>
                  <a:cubicBezTo>
                    <a:pt x="170" y="725"/>
                    <a:pt x="220" y="704"/>
                    <a:pt x="251" y="667"/>
                  </a:cubicBezTo>
                  <a:cubicBezTo>
                    <a:pt x="287" y="621"/>
                    <a:pt x="317" y="606"/>
                    <a:pt x="345" y="606"/>
                  </a:cubicBezTo>
                  <a:cubicBezTo>
                    <a:pt x="402" y="606"/>
                    <a:pt x="448" y="673"/>
                    <a:pt x="515" y="673"/>
                  </a:cubicBezTo>
                  <a:cubicBezTo>
                    <a:pt x="542" y="673"/>
                    <a:pt x="572" y="662"/>
                    <a:pt x="608" y="631"/>
                  </a:cubicBezTo>
                  <a:cubicBezTo>
                    <a:pt x="727" y="524"/>
                    <a:pt x="763" y="310"/>
                    <a:pt x="727" y="155"/>
                  </a:cubicBezTo>
                  <a:cubicBezTo>
                    <a:pt x="715" y="119"/>
                    <a:pt x="691" y="71"/>
                    <a:pt x="655" y="48"/>
                  </a:cubicBezTo>
                  <a:cubicBezTo>
                    <a:pt x="608" y="0"/>
                    <a:pt x="524" y="0"/>
                    <a:pt x="4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38"/>
            <p:cNvSpPr/>
            <p:nvPr/>
          </p:nvSpPr>
          <p:spPr>
            <a:xfrm>
              <a:off x="7863211" y="3358797"/>
              <a:ext cx="47132" cy="44847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441" y="0"/>
                  </a:moveTo>
                  <a:cubicBezTo>
                    <a:pt x="405" y="0"/>
                    <a:pt x="370" y="0"/>
                    <a:pt x="334" y="24"/>
                  </a:cubicBezTo>
                  <a:cubicBezTo>
                    <a:pt x="274" y="48"/>
                    <a:pt x="239" y="96"/>
                    <a:pt x="215" y="143"/>
                  </a:cubicBezTo>
                  <a:cubicBezTo>
                    <a:pt x="131" y="262"/>
                    <a:pt x="72" y="393"/>
                    <a:pt x="24" y="524"/>
                  </a:cubicBezTo>
                  <a:cubicBezTo>
                    <a:pt x="12" y="572"/>
                    <a:pt x="0" y="619"/>
                    <a:pt x="12" y="667"/>
                  </a:cubicBezTo>
                  <a:cubicBezTo>
                    <a:pt x="29" y="707"/>
                    <a:pt x="69" y="725"/>
                    <a:pt x="111" y="725"/>
                  </a:cubicBezTo>
                  <a:cubicBezTo>
                    <a:pt x="157" y="725"/>
                    <a:pt x="208" y="704"/>
                    <a:pt x="239" y="667"/>
                  </a:cubicBezTo>
                  <a:cubicBezTo>
                    <a:pt x="275" y="622"/>
                    <a:pt x="305" y="606"/>
                    <a:pt x="333" y="606"/>
                  </a:cubicBezTo>
                  <a:cubicBezTo>
                    <a:pt x="390" y="606"/>
                    <a:pt x="436" y="673"/>
                    <a:pt x="503" y="673"/>
                  </a:cubicBezTo>
                  <a:cubicBezTo>
                    <a:pt x="530" y="673"/>
                    <a:pt x="560" y="662"/>
                    <a:pt x="596" y="631"/>
                  </a:cubicBezTo>
                  <a:cubicBezTo>
                    <a:pt x="715" y="524"/>
                    <a:pt x="762" y="310"/>
                    <a:pt x="715" y="155"/>
                  </a:cubicBezTo>
                  <a:cubicBezTo>
                    <a:pt x="703" y="119"/>
                    <a:pt x="679" y="72"/>
                    <a:pt x="655" y="48"/>
                  </a:cubicBezTo>
                  <a:cubicBezTo>
                    <a:pt x="596" y="0"/>
                    <a:pt x="512" y="0"/>
                    <a:pt x="4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38"/>
            <p:cNvSpPr/>
            <p:nvPr/>
          </p:nvSpPr>
          <p:spPr>
            <a:xfrm>
              <a:off x="7859504" y="3274230"/>
              <a:ext cx="47132" cy="44909"/>
            </a:xfrm>
            <a:custGeom>
              <a:avLst/>
              <a:gdLst/>
              <a:ahLst/>
              <a:cxnLst/>
              <a:rect l="l" t="t" r="r" b="b"/>
              <a:pathLst>
                <a:path w="763" h="727" extrusionOk="0">
                  <a:moveTo>
                    <a:pt x="453" y="0"/>
                  </a:moveTo>
                  <a:cubicBezTo>
                    <a:pt x="418" y="12"/>
                    <a:pt x="382" y="12"/>
                    <a:pt x="346" y="24"/>
                  </a:cubicBezTo>
                  <a:cubicBezTo>
                    <a:pt x="287" y="48"/>
                    <a:pt x="251" y="95"/>
                    <a:pt x="227" y="143"/>
                  </a:cubicBezTo>
                  <a:cubicBezTo>
                    <a:pt x="144" y="262"/>
                    <a:pt x="84" y="393"/>
                    <a:pt x="37" y="524"/>
                  </a:cubicBezTo>
                  <a:cubicBezTo>
                    <a:pt x="25" y="572"/>
                    <a:pt x="1" y="619"/>
                    <a:pt x="25" y="667"/>
                  </a:cubicBezTo>
                  <a:cubicBezTo>
                    <a:pt x="43" y="708"/>
                    <a:pt x="84" y="726"/>
                    <a:pt x="129" y="726"/>
                  </a:cubicBezTo>
                  <a:cubicBezTo>
                    <a:pt x="174" y="726"/>
                    <a:pt x="221" y="708"/>
                    <a:pt x="251" y="679"/>
                  </a:cubicBezTo>
                  <a:cubicBezTo>
                    <a:pt x="288" y="633"/>
                    <a:pt x="318" y="618"/>
                    <a:pt x="346" y="618"/>
                  </a:cubicBezTo>
                  <a:cubicBezTo>
                    <a:pt x="401" y="618"/>
                    <a:pt x="446" y="679"/>
                    <a:pt x="509" y="679"/>
                  </a:cubicBezTo>
                  <a:cubicBezTo>
                    <a:pt x="538" y="679"/>
                    <a:pt x="570" y="667"/>
                    <a:pt x="608" y="631"/>
                  </a:cubicBezTo>
                  <a:cubicBezTo>
                    <a:pt x="727" y="524"/>
                    <a:pt x="763" y="310"/>
                    <a:pt x="727" y="167"/>
                  </a:cubicBezTo>
                  <a:cubicBezTo>
                    <a:pt x="715" y="119"/>
                    <a:pt x="691" y="83"/>
                    <a:pt x="656" y="48"/>
                  </a:cubicBezTo>
                  <a:cubicBezTo>
                    <a:pt x="608" y="0"/>
                    <a:pt x="525" y="0"/>
                    <a:pt x="4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38"/>
            <p:cNvSpPr/>
            <p:nvPr/>
          </p:nvSpPr>
          <p:spPr>
            <a:xfrm>
              <a:off x="8077253" y="3732399"/>
              <a:ext cx="47874" cy="44847"/>
            </a:xfrm>
            <a:custGeom>
              <a:avLst/>
              <a:gdLst/>
              <a:ahLst/>
              <a:cxnLst/>
              <a:rect l="l" t="t" r="r" b="b"/>
              <a:pathLst>
                <a:path w="775" h="726" extrusionOk="0">
                  <a:moveTo>
                    <a:pt x="453" y="1"/>
                  </a:moveTo>
                  <a:cubicBezTo>
                    <a:pt x="417" y="1"/>
                    <a:pt x="369" y="1"/>
                    <a:pt x="345" y="24"/>
                  </a:cubicBezTo>
                  <a:cubicBezTo>
                    <a:pt x="286" y="48"/>
                    <a:pt x="250" y="96"/>
                    <a:pt x="226" y="143"/>
                  </a:cubicBezTo>
                  <a:cubicBezTo>
                    <a:pt x="143" y="263"/>
                    <a:pt x="83" y="394"/>
                    <a:pt x="36" y="524"/>
                  </a:cubicBezTo>
                  <a:cubicBezTo>
                    <a:pt x="24" y="572"/>
                    <a:pt x="0" y="620"/>
                    <a:pt x="24" y="667"/>
                  </a:cubicBezTo>
                  <a:cubicBezTo>
                    <a:pt x="41" y="707"/>
                    <a:pt x="80" y="725"/>
                    <a:pt x="123" y="725"/>
                  </a:cubicBezTo>
                  <a:cubicBezTo>
                    <a:pt x="169" y="725"/>
                    <a:pt x="219" y="704"/>
                    <a:pt x="250" y="667"/>
                  </a:cubicBezTo>
                  <a:cubicBezTo>
                    <a:pt x="287" y="622"/>
                    <a:pt x="317" y="607"/>
                    <a:pt x="344" y="607"/>
                  </a:cubicBezTo>
                  <a:cubicBezTo>
                    <a:pt x="402" y="607"/>
                    <a:pt x="448" y="673"/>
                    <a:pt x="514" y="673"/>
                  </a:cubicBezTo>
                  <a:cubicBezTo>
                    <a:pt x="541" y="673"/>
                    <a:pt x="572" y="662"/>
                    <a:pt x="607" y="632"/>
                  </a:cubicBezTo>
                  <a:cubicBezTo>
                    <a:pt x="726" y="524"/>
                    <a:pt x="774" y="310"/>
                    <a:pt x="726" y="155"/>
                  </a:cubicBezTo>
                  <a:cubicBezTo>
                    <a:pt x="715" y="120"/>
                    <a:pt x="691" y="72"/>
                    <a:pt x="655" y="48"/>
                  </a:cubicBezTo>
                  <a:cubicBezTo>
                    <a:pt x="607" y="1"/>
                    <a:pt x="524" y="1"/>
                    <a:pt x="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38"/>
            <p:cNvSpPr/>
            <p:nvPr/>
          </p:nvSpPr>
          <p:spPr>
            <a:xfrm>
              <a:off x="7715388" y="3748584"/>
              <a:ext cx="47132" cy="44847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441" y="1"/>
                  </a:moveTo>
                  <a:cubicBezTo>
                    <a:pt x="405" y="1"/>
                    <a:pt x="369" y="12"/>
                    <a:pt x="334" y="24"/>
                  </a:cubicBezTo>
                  <a:cubicBezTo>
                    <a:pt x="286" y="48"/>
                    <a:pt x="250" y="96"/>
                    <a:pt x="215" y="143"/>
                  </a:cubicBezTo>
                  <a:cubicBezTo>
                    <a:pt x="143" y="262"/>
                    <a:pt x="84" y="393"/>
                    <a:pt x="36" y="524"/>
                  </a:cubicBezTo>
                  <a:cubicBezTo>
                    <a:pt x="12" y="572"/>
                    <a:pt x="0" y="620"/>
                    <a:pt x="24" y="667"/>
                  </a:cubicBezTo>
                  <a:cubicBezTo>
                    <a:pt x="41" y="707"/>
                    <a:pt x="80" y="725"/>
                    <a:pt x="122" y="725"/>
                  </a:cubicBezTo>
                  <a:cubicBezTo>
                    <a:pt x="166" y="725"/>
                    <a:pt x="214" y="704"/>
                    <a:pt x="238" y="667"/>
                  </a:cubicBezTo>
                  <a:cubicBezTo>
                    <a:pt x="277" y="626"/>
                    <a:pt x="309" y="611"/>
                    <a:pt x="338" y="611"/>
                  </a:cubicBezTo>
                  <a:cubicBezTo>
                    <a:pt x="399" y="611"/>
                    <a:pt x="446" y="675"/>
                    <a:pt x="512" y="675"/>
                  </a:cubicBezTo>
                  <a:cubicBezTo>
                    <a:pt x="539" y="675"/>
                    <a:pt x="570" y="663"/>
                    <a:pt x="607" y="632"/>
                  </a:cubicBezTo>
                  <a:cubicBezTo>
                    <a:pt x="727" y="524"/>
                    <a:pt x="762" y="310"/>
                    <a:pt x="727" y="167"/>
                  </a:cubicBezTo>
                  <a:cubicBezTo>
                    <a:pt x="715" y="120"/>
                    <a:pt x="691" y="72"/>
                    <a:pt x="655" y="48"/>
                  </a:cubicBezTo>
                  <a:cubicBezTo>
                    <a:pt x="596" y="1"/>
                    <a:pt x="512" y="1"/>
                    <a:pt x="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38"/>
            <p:cNvSpPr/>
            <p:nvPr/>
          </p:nvSpPr>
          <p:spPr>
            <a:xfrm>
              <a:off x="7856601" y="3976587"/>
              <a:ext cx="47132" cy="44847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441" y="0"/>
                  </a:moveTo>
                  <a:cubicBezTo>
                    <a:pt x="405" y="0"/>
                    <a:pt x="369" y="0"/>
                    <a:pt x="334" y="24"/>
                  </a:cubicBezTo>
                  <a:cubicBezTo>
                    <a:pt x="286" y="36"/>
                    <a:pt x="250" y="96"/>
                    <a:pt x="215" y="143"/>
                  </a:cubicBezTo>
                  <a:cubicBezTo>
                    <a:pt x="143" y="262"/>
                    <a:pt x="84" y="393"/>
                    <a:pt x="36" y="524"/>
                  </a:cubicBezTo>
                  <a:cubicBezTo>
                    <a:pt x="12" y="572"/>
                    <a:pt x="0" y="620"/>
                    <a:pt x="24" y="667"/>
                  </a:cubicBezTo>
                  <a:cubicBezTo>
                    <a:pt x="41" y="707"/>
                    <a:pt x="80" y="725"/>
                    <a:pt x="122" y="725"/>
                  </a:cubicBezTo>
                  <a:cubicBezTo>
                    <a:pt x="166" y="725"/>
                    <a:pt x="214" y="704"/>
                    <a:pt x="238" y="667"/>
                  </a:cubicBezTo>
                  <a:cubicBezTo>
                    <a:pt x="275" y="622"/>
                    <a:pt x="306" y="606"/>
                    <a:pt x="334" y="606"/>
                  </a:cubicBezTo>
                  <a:cubicBezTo>
                    <a:pt x="394" y="606"/>
                    <a:pt x="444" y="673"/>
                    <a:pt x="513" y="673"/>
                  </a:cubicBezTo>
                  <a:cubicBezTo>
                    <a:pt x="541" y="673"/>
                    <a:pt x="572" y="662"/>
                    <a:pt x="607" y="632"/>
                  </a:cubicBezTo>
                  <a:cubicBezTo>
                    <a:pt x="727" y="524"/>
                    <a:pt x="762" y="310"/>
                    <a:pt x="715" y="155"/>
                  </a:cubicBezTo>
                  <a:cubicBezTo>
                    <a:pt x="703" y="120"/>
                    <a:pt x="691" y="72"/>
                    <a:pt x="655" y="48"/>
                  </a:cubicBezTo>
                  <a:cubicBezTo>
                    <a:pt x="596" y="0"/>
                    <a:pt x="512" y="0"/>
                    <a:pt x="4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38"/>
            <p:cNvSpPr/>
            <p:nvPr/>
          </p:nvSpPr>
          <p:spPr>
            <a:xfrm>
              <a:off x="8050011" y="4045340"/>
              <a:ext cx="47132" cy="44662"/>
            </a:xfrm>
            <a:custGeom>
              <a:avLst/>
              <a:gdLst/>
              <a:ahLst/>
              <a:cxnLst/>
              <a:rect l="l" t="t" r="r" b="b"/>
              <a:pathLst>
                <a:path w="763" h="723" extrusionOk="0">
                  <a:moveTo>
                    <a:pt x="515" y="0"/>
                  </a:moveTo>
                  <a:cubicBezTo>
                    <a:pt x="490" y="0"/>
                    <a:pt x="465" y="3"/>
                    <a:pt x="441" y="7"/>
                  </a:cubicBezTo>
                  <a:cubicBezTo>
                    <a:pt x="405" y="7"/>
                    <a:pt x="370" y="7"/>
                    <a:pt x="334" y="19"/>
                  </a:cubicBezTo>
                  <a:cubicBezTo>
                    <a:pt x="274" y="42"/>
                    <a:pt x="239" y="90"/>
                    <a:pt x="215" y="138"/>
                  </a:cubicBezTo>
                  <a:cubicBezTo>
                    <a:pt x="143" y="257"/>
                    <a:pt x="72" y="388"/>
                    <a:pt x="24" y="519"/>
                  </a:cubicBezTo>
                  <a:cubicBezTo>
                    <a:pt x="13" y="566"/>
                    <a:pt x="1" y="626"/>
                    <a:pt x="13" y="673"/>
                  </a:cubicBezTo>
                  <a:cubicBezTo>
                    <a:pt x="35" y="708"/>
                    <a:pt x="74" y="723"/>
                    <a:pt x="115" y="723"/>
                  </a:cubicBezTo>
                  <a:cubicBezTo>
                    <a:pt x="160" y="723"/>
                    <a:pt x="208" y="705"/>
                    <a:pt x="239" y="673"/>
                  </a:cubicBezTo>
                  <a:cubicBezTo>
                    <a:pt x="275" y="628"/>
                    <a:pt x="306" y="612"/>
                    <a:pt x="333" y="612"/>
                  </a:cubicBezTo>
                  <a:cubicBezTo>
                    <a:pt x="389" y="612"/>
                    <a:pt x="434" y="674"/>
                    <a:pt x="497" y="674"/>
                  </a:cubicBezTo>
                  <a:cubicBezTo>
                    <a:pt x="526" y="674"/>
                    <a:pt x="558" y="661"/>
                    <a:pt x="596" y="626"/>
                  </a:cubicBezTo>
                  <a:cubicBezTo>
                    <a:pt x="715" y="519"/>
                    <a:pt x="763" y="304"/>
                    <a:pt x="715" y="161"/>
                  </a:cubicBezTo>
                  <a:cubicBezTo>
                    <a:pt x="703" y="114"/>
                    <a:pt x="691" y="78"/>
                    <a:pt x="655" y="42"/>
                  </a:cubicBezTo>
                  <a:cubicBezTo>
                    <a:pt x="616" y="11"/>
                    <a:pt x="565" y="0"/>
                    <a:pt x="5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38"/>
            <p:cNvSpPr/>
            <p:nvPr/>
          </p:nvSpPr>
          <p:spPr>
            <a:xfrm>
              <a:off x="7957352" y="3977576"/>
              <a:ext cx="75054" cy="49233"/>
            </a:xfrm>
            <a:custGeom>
              <a:avLst/>
              <a:gdLst/>
              <a:ahLst/>
              <a:cxnLst/>
              <a:rect l="l" t="t" r="r" b="b"/>
              <a:pathLst>
                <a:path w="1215" h="797" extrusionOk="0">
                  <a:moveTo>
                    <a:pt x="209" y="1"/>
                  </a:moveTo>
                  <a:cubicBezTo>
                    <a:pt x="166" y="1"/>
                    <a:pt x="121" y="17"/>
                    <a:pt x="72" y="56"/>
                  </a:cubicBezTo>
                  <a:cubicBezTo>
                    <a:pt x="0" y="127"/>
                    <a:pt x="36" y="246"/>
                    <a:pt x="24" y="354"/>
                  </a:cubicBezTo>
                  <a:cubicBezTo>
                    <a:pt x="24" y="401"/>
                    <a:pt x="12" y="437"/>
                    <a:pt x="12" y="473"/>
                  </a:cubicBezTo>
                  <a:cubicBezTo>
                    <a:pt x="12" y="568"/>
                    <a:pt x="60" y="663"/>
                    <a:pt x="131" y="711"/>
                  </a:cubicBezTo>
                  <a:cubicBezTo>
                    <a:pt x="191" y="760"/>
                    <a:pt x="267" y="785"/>
                    <a:pt x="339" y="785"/>
                  </a:cubicBezTo>
                  <a:cubicBezTo>
                    <a:pt x="353" y="785"/>
                    <a:pt x="368" y="784"/>
                    <a:pt x="381" y="782"/>
                  </a:cubicBezTo>
                  <a:cubicBezTo>
                    <a:pt x="477" y="782"/>
                    <a:pt x="560" y="735"/>
                    <a:pt x="655" y="735"/>
                  </a:cubicBezTo>
                  <a:cubicBezTo>
                    <a:pt x="751" y="735"/>
                    <a:pt x="846" y="782"/>
                    <a:pt x="953" y="794"/>
                  </a:cubicBezTo>
                  <a:cubicBezTo>
                    <a:pt x="965" y="796"/>
                    <a:pt x="977" y="796"/>
                    <a:pt x="989" y="796"/>
                  </a:cubicBezTo>
                  <a:cubicBezTo>
                    <a:pt x="1076" y="796"/>
                    <a:pt x="1172" y="759"/>
                    <a:pt x="1203" y="675"/>
                  </a:cubicBezTo>
                  <a:cubicBezTo>
                    <a:pt x="1215" y="627"/>
                    <a:pt x="1215" y="580"/>
                    <a:pt x="1191" y="532"/>
                  </a:cubicBezTo>
                  <a:cubicBezTo>
                    <a:pt x="1167" y="425"/>
                    <a:pt x="1084" y="294"/>
                    <a:pt x="965" y="294"/>
                  </a:cubicBezTo>
                  <a:cubicBezTo>
                    <a:pt x="905" y="294"/>
                    <a:pt x="846" y="330"/>
                    <a:pt x="774" y="342"/>
                  </a:cubicBezTo>
                  <a:cubicBezTo>
                    <a:pt x="766" y="343"/>
                    <a:pt x="758" y="343"/>
                    <a:pt x="750" y="343"/>
                  </a:cubicBezTo>
                  <a:cubicBezTo>
                    <a:pt x="546" y="343"/>
                    <a:pt x="406" y="1"/>
                    <a:pt x="2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38"/>
            <p:cNvSpPr/>
            <p:nvPr/>
          </p:nvSpPr>
          <p:spPr>
            <a:xfrm>
              <a:off x="8206667" y="3736909"/>
              <a:ext cx="72150" cy="58993"/>
            </a:xfrm>
            <a:custGeom>
              <a:avLst/>
              <a:gdLst/>
              <a:ahLst/>
              <a:cxnLst/>
              <a:rect l="l" t="t" r="r" b="b"/>
              <a:pathLst>
                <a:path w="1168" h="955" extrusionOk="0">
                  <a:moveTo>
                    <a:pt x="184" y="1"/>
                  </a:moveTo>
                  <a:cubicBezTo>
                    <a:pt x="121" y="1"/>
                    <a:pt x="61" y="23"/>
                    <a:pt x="24" y="82"/>
                  </a:cubicBezTo>
                  <a:cubicBezTo>
                    <a:pt x="1" y="118"/>
                    <a:pt x="1" y="166"/>
                    <a:pt x="1" y="213"/>
                  </a:cubicBezTo>
                  <a:cubicBezTo>
                    <a:pt x="13" y="332"/>
                    <a:pt x="60" y="463"/>
                    <a:pt x="179" y="499"/>
                  </a:cubicBezTo>
                  <a:cubicBezTo>
                    <a:pt x="199" y="503"/>
                    <a:pt x="220" y="504"/>
                    <a:pt x="242" y="504"/>
                  </a:cubicBezTo>
                  <a:cubicBezTo>
                    <a:pt x="285" y="504"/>
                    <a:pt x="330" y="499"/>
                    <a:pt x="370" y="499"/>
                  </a:cubicBezTo>
                  <a:cubicBezTo>
                    <a:pt x="611" y="510"/>
                    <a:pt x="658" y="954"/>
                    <a:pt x="886" y="954"/>
                  </a:cubicBezTo>
                  <a:cubicBezTo>
                    <a:pt x="916" y="954"/>
                    <a:pt x="951" y="946"/>
                    <a:pt x="989" y="928"/>
                  </a:cubicBezTo>
                  <a:cubicBezTo>
                    <a:pt x="1084" y="880"/>
                    <a:pt x="1084" y="749"/>
                    <a:pt x="1108" y="642"/>
                  </a:cubicBezTo>
                  <a:cubicBezTo>
                    <a:pt x="1120" y="606"/>
                    <a:pt x="1144" y="571"/>
                    <a:pt x="1156" y="523"/>
                  </a:cubicBezTo>
                  <a:cubicBezTo>
                    <a:pt x="1167" y="440"/>
                    <a:pt x="1144" y="344"/>
                    <a:pt x="1084" y="273"/>
                  </a:cubicBezTo>
                  <a:cubicBezTo>
                    <a:pt x="1036" y="201"/>
                    <a:pt x="941" y="154"/>
                    <a:pt x="858" y="142"/>
                  </a:cubicBezTo>
                  <a:cubicBezTo>
                    <a:pt x="838" y="139"/>
                    <a:pt x="818" y="138"/>
                    <a:pt x="798" y="138"/>
                  </a:cubicBezTo>
                  <a:cubicBezTo>
                    <a:pt x="743" y="138"/>
                    <a:pt x="689" y="145"/>
                    <a:pt x="638" y="145"/>
                  </a:cubicBezTo>
                  <a:cubicBezTo>
                    <a:pt x="620" y="145"/>
                    <a:pt x="602" y="144"/>
                    <a:pt x="584" y="142"/>
                  </a:cubicBezTo>
                  <a:cubicBezTo>
                    <a:pt x="489" y="118"/>
                    <a:pt x="394" y="59"/>
                    <a:pt x="298" y="23"/>
                  </a:cubicBezTo>
                  <a:cubicBezTo>
                    <a:pt x="262" y="9"/>
                    <a:pt x="222" y="1"/>
                    <a:pt x="1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38"/>
            <p:cNvSpPr/>
            <p:nvPr/>
          </p:nvSpPr>
          <p:spPr>
            <a:xfrm>
              <a:off x="8275791" y="3641531"/>
              <a:ext cx="72150" cy="58993"/>
            </a:xfrm>
            <a:custGeom>
              <a:avLst/>
              <a:gdLst/>
              <a:ahLst/>
              <a:cxnLst/>
              <a:rect l="l" t="t" r="r" b="b"/>
              <a:pathLst>
                <a:path w="1168" h="955" extrusionOk="0">
                  <a:moveTo>
                    <a:pt x="195" y="0"/>
                  </a:moveTo>
                  <a:cubicBezTo>
                    <a:pt x="128" y="0"/>
                    <a:pt x="64" y="24"/>
                    <a:pt x="25" y="79"/>
                  </a:cubicBezTo>
                  <a:cubicBezTo>
                    <a:pt x="1" y="126"/>
                    <a:pt x="1" y="174"/>
                    <a:pt x="1" y="221"/>
                  </a:cubicBezTo>
                  <a:cubicBezTo>
                    <a:pt x="13" y="341"/>
                    <a:pt x="60" y="471"/>
                    <a:pt x="179" y="507"/>
                  </a:cubicBezTo>
                  <a:cubicBezTo>
                    <a:pt x="192" y="510"/>
                    <a:pt x="205" y="511"/>
                    <a:pt x="219" y="511"/>
                  </a:cubicBezTo>
                  <a:cubicBezTo>
                    <a:pt x="255" y="511"/>
                    <a:pt x="294" y="504"/>
                    <a:pt x="331" y="504"/>
                  </a:cubicBezTo>
                  <a:cubicBezTo>
                    <a:pt x="344" y="504"/>
                    <a:pt x="357" y="505"/>
                    <a:pt x="370" y="507"/>
                  </a:cubicBezTo>
                  <a:cubicBezTo>
                    <a:pt x="609" y="518"/>
                    <a:pt x="657" y="954"/>
                    <a:pt x="880" y="954"/>
                  </a:cubicBezTo>
                  <a:cubicBezTo>
                    <a:pt x="912" y="954"/>
                    <a:pt x="948" y="945"/>
                    <a:pt x="989" y="924"/>
                  </a:cubicBezTo>
                  <a:cubicBezTo>
                    <a:pt x="1084" y="876"/>
                    <a:pt x="1084" y="745"/>
                    <a:pt x="1108" y="650"/>
                  </a:cubicBezTo>
                  <a:cubicBezTo>
                    <a:pt x="1120" y="614"/>
                    <a:pt x="1144" y="567"/>
                    <a:pt x="1156" y="531"/>
                  </a:cubicBezTo>
                  <a:cubicBezTo>
                    <a:pt x="1168" y="436"/>
                    <a:pt x="1144" y="341"/>
                    <a:pt x="1084" y="269"/>
                  </a:cubicBezTo>
                  <a:cubicBezTo>
                    <a:pt x="1037" y="198"/>
                    <a:pt x="941" y="162"/>
                    <a:pt x="858" y="150"/>
                  </a:cubicBezTo>
                  <a:cubicBezTo>
                    <a:pt x="810" y="144"/>
                    <a:pt x="763" y="144"/>
                    <a:pt x="717" y="144"/>
                  </a:cubicBezTo>
                  <a:cubicBezTo>
                    <a:pt x="671" y="144"/>
                    <a:pt x="626" y="144"/>
                    <a:pt x="584" y="138"/>
                  </a:cubicBezTo>
                  <a:cubicBezTo>
                    <a:pt x="489" y="114"/>
                    <a:pt x="394" y="55"/>
                    <a:pt x="298" y="19"/>
                  </a:cubicBezTo>
                  <a:cubicBezTo>
                    <a:pt x="266" y="7"/>
                    <a:pt x="230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38"/>
            <p:cNvSpPr/>
            <p:nvPr/>
          </p:nvSpPr>
          <p:spPr>
            <a:xfrm>
              <a:off x="8298585" y="3825367"/>
              <a:ext cx="64058" cy="74806"/>
            </a:xfrm>
            <a:custGeom>
              <a:avLst/>
              <a:gdLst/>
              <a:ahLst/>
              <a:cxnLst/>
              <a:rect l="l" t="t" r="r" b="b"/>
              <a:pathLst>
                <a:path w="1037" h="1211" extrusionOk="0">
                  <a:moveTo>
                    <a:pt x="220" y="0"/>
                  </a:moveTo>
                  <a:cubicBezTo>
                    <a:pt x="193" y="0"/>
                    <a:pt x="167" y="6"/>
                    <a:pt x="144" y="20"/>
                  </a:cubicBezTo>
                  <a:cubicBezTo>
                    <a:pt x="108" y="43"/>
                    <a:pt x="84" y="91"/>
                    <a:pt x="60" y="139"/>
                  </a:cubicBezTo>
                  <a:cubicBezTo>
                    <a:pt x="13" y="246"/>
                    <a:pt x="1" y="389"/>
                    <a:pt x="96" y="472"/>
                  </a:cubicBezTo>
                  <a:cubicBezTo>
                    <a:pt x="144" y="508"/>
                    <a:pt x="215" y="520"/>
                    <a:pt x="263" y="555"/>
                  </a:cubicBezTo>
                  <a:cubicBezTo>
                    <a:pt x="501" y="686"/>
                    <a:pt x="275" y="1210"/>
                    <a:pt x="644" y="1210"/>
                  </a:cubicBezTo>
                  <a:cubicBezTo>
                    <a:pt x="739" y="1210"/>
                    <a:pt x="799" y="1091"/>
                    <a:pt x="870" y="1008"/>
                  </a:cubicBezTo>
                  <a:cubicBezTo>
                    <a:pt x="894" y="984"/>
                    <a:pt x="930" y="948"/>
                    <a:pt x="953" y="924"/>
                  </a:cubicBezTo>
                  <a:cubicBezTo>
                    <a:pt x="1013" y="853"/>
                    <a:pt x="1037" y="758"/>
                    <a:pt x="1013" y="663"/>
                  </a:cubicBezTo>
                  <a:cubicBezTo>
                    <a:pt x="989" y="567"/>
                    <a:pt x="930" y="496"/>
                    <a:pt x="858" y="448"/>
                  </a:cubicBezTo>
                  <a:cubicBezTo>
                    <a:pt x="775" y="401"/>
                    <a:pt x="691" y="377"/>
                    <a:pt x="620" y="317"/>
                  </a:cubicBezTo>
                  <a:cubicBezTo>
                    <a:pt x="537" y="258"/>
                    <a:pt x="489" y="162"/>
                    <a:pt x="418" y="91"/>
                  </a:cubicBezTo>
                  <a:cubicBezTo>
                    <a:pt x="366" y="40"/>
                    <a:pt x="290" y="0"/>
                    <a:pt x="2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38"/>
            <p:cNvSpPr/>
            <p:nvPr/>
          </p:nvSpPr>
          <p:spPr>
            <a:xfrm>
              <a:off x="7854377" y="3723010"/>
              <a:ext cx="83146" cy="47874"/>
            </a:xfrm>
            <a:custGeom>
              <a:avLst/>
              <a:gdLst/>
              <a:ahLst/>
              <a:cxnLst/>
              <a:rect l="l" t="t" r="r" b="b"/>
              <a:pathLst>
                <a:path w="1346" h="775" extrusionOk="0">
                  <a:moveTo>
                    <a:pt x="896" y="0"/>
                  </a:moveTo>
                  <a:cubicBezTo>
                    <a:pt x="831" y="0"/>
                    <a:pt x="764" y="23"/>
                    <a:pt x="703" y="57"/>
                  </a:cubicBezTo>
                  <a:cubicBezTo>
                    <a:pt x="632" y="105"/>
                    <a:pt x="572" y="176"/>
                    <a:pt x="489" y="224"/>
                  </a:cubicBezTo>
                  <a:cubicBezTo>
                    <a:pt x="405" y="272"/>
                    <a:pt x="298" y="272"/>
                    <a:pt x="203" y="307"/>
                  </a:cubicBezTo>
                  <a:cubicBezTo>
                    <a:pt x="96" y="331"/>
                    <a:pt x="1" y="415"/>
                    <a:pt x="24" y="522"/>
                  </a:cubicBezTo>
                  <a:cubicBezTo>
                    <a:pt x="24" y="569"/>
                    <a:pt x="60" y="605"/>
                    <a:pt x="84" y="641"/>
                  </a:cubicBezTo>
                  <a:cubicBezTo>
                    <a:pt x="149" y="715"/>
                    <a:pt x="236" y="775"/>
                    <a:pt x="322" y="775"/>
                  </a:cubicBezTo>
                  <a:cubicBezTo>
                    <a:pt x="346" y="775"/>
                    <a:pt x="370" y="770"/>
                    <a:pt x="393" y="760"/>
                  </a:cubicBezTo>
                  <a:cubicBezTo>
                    <a:pt x="453" y="736"/>
                    <a:pt x="501" y="676"/>
                    <a:pt x="548" y="641"/>
                  </a:cubicBezTo>
                  <a:cubicBezTo>
                    <a:pt x="583" y="615"/>
                    <a:pt x="623" y="606"/>
                    <a:pt x="665" y="606"/>
                  </a:cubicBezTo>
                  <a:cubicBezTo>
                    <a:pt x="805" y="606"/>
                    <a:pt x="974" y="712"/>
                    <a:pt x="1111" y="712"/>
                  </a:cubicBezTo>
                  <a:cubicBezTo>
                    <a:pt x="1187" y="712"/>
                    <a:pt x="1252" y="680"/>
                    <a:pt x="1298" y="581"/>
                  </a:cubicBezTo>
                  <a:cubicBezTo>
                    <a:pt x="1346" y="486"/>
                    <a:pt x="1263" y="391"/>
                    <a:pt x="1215" y="295"/>
                  </a:cubicBezTo>
                  <a:cubicBezTo>
                    <a:pt x="1203" y="260"/>
                    <a:pt x="1191" y="212"/>
                    <a:pt x="1179" y="176"/>
                  </a:cubicBezTo>
                  <a:cubicBezTo>
                    <a:pt x="1144" y="93"/>
                    <a:pt x="1060" y="34"/>
                    <a:pt x="965" y="10"/>
                  </a:cubicBezTo>
                  <a:cubicBezTo>
                    <a:pt x="943" y="3"/>
                    <a:pt x="919" y="0"/>
                    <a:pt x="8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38"/>
            <p:cNvSpPr/>
            <p:nvPr/>
          </p:nvSpPr>
          <p:spPr>
            <a:xfrm>
              <a:off x="7926466" y="3495747"/>
              <a:ext cx="75054" cy="65726"/>
            </a:xfrm>
            <a:custGeom>
              <a:avLst/>
              <a:gdLst/>
              <a:ahLst/>
              <a:cxnLst/>
              <a:rect l="l" t="t" r="r" b="b"/>
              <a:pathLst>
                <a:path w="1215" h="1064" extrusionOk="0">
                  <a:moveTo>
                    <a:pt x="660" y="1"/>
                  </a:moveTo>
                  <a:cubicBezTo>
                    <a:pt x="623" y="1"/>
                    <a:pt x="586" y="8"/>
                    <a:pt x="548" y="22"/>
                  </a:cubicBezTo>
                  <a:cubicBezTo>
                    <a:pt x="465" y="57"/>
                    <a:pt x="405" y="129"/>
                    <a:pt x="369" y="212"/>
                  </a:cubicBezTo>
                  <a:cubicBezTo>
                    <a:pt x="334" y="295"/>
                    <a:pt x="322" y="391"/>
                    <a:pt x="286" y="474"/>
                  </a:cubicBezTo>
                  <a:cubicBezTo>
                    <a:pt x="238" y="569"/>
                    <a:pt x="155" y="629"/>
                    <a:pt x="96" y="712"/>
                  </a:cubicBezTo>
                  <a:cubicBezTo>
                    <a:pt x="36" y="796"/>
                    <a:pt x="0" y="915"/>
                    <a:pt x="72" y="986"/>
                  </a:cubicBezTo>
                  <a:cubicBezTo>
                    <a:pt x="108" y="1022"/>
                    <a:pt x="143" y="1034"/>
                    <a:pt x="191" y="1046"/>
                  </a:cubicBezTo>
                  <a:cubicBezTo>
                    <a:pt x="229" y="1057"/>
                    <a:pt x="270" y="1064"/>
                    <a:pt x="310" y="1064"/>
                  </a:cubicBezTo>
                  <a:cubicBezTo>
                    <a:pt x="393" y="1064"/>
                    <a:pt x="472" y="1035"/>
                    <a:pt x="512" y="962"/>
                  </a:cubicBezTo>
                  <a:cubicBezTo>
                    <a:pt x="548" y="915"/>
                    <a:pt x="548" y="843"/>
                    <a:pt x="572" y="772"/>
                  </a:cubicBezTo>
                  <a:cubicBezTo>
                    <a:pt x="655" y="522"/>
                    <a:pt x="1215" y="665"/>
                    <a:pt x="1155" y="307"/>
                  </a:cubicBezTo>
                  <a:cubicBezTo>
                    <a:pt x="1143" y="200"/>
                    <a:pt x="1012" y="164"/>
                    <a:pt x="917" y="117"/>
                  </a:cubicBezTo>
                  <a:cubicBezTo>
                    <a:pt x="881" y="93"/>
                    <a:pt x="858" y="57"/>
                    <a:pt x="822" y="45"/>
                  </a:cubicBezTo>
                  <a:cubicBezTo>
                    <a:pt x="771" y="17"/>
                    <a:pt x="717" y="1"/>
                    <a:pt x="6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38"/>
            <p:cNvSpPr/>
            <p:nvPr/>
          </p:nvSpPr>
          <p:spPr>
            <a:xfrm>
              <a:off x="8255220" y="3516812"/>
              <a:ext cx="73633" cy="68012"/>
            </a:xfrm>
            <a:custGeom>
              <a:avLst/>
              <a:gdLst/>
              <a:ahLst/>
              <a:cxnLst/>
              <a:rect l="l" t="t" r="r" b="b"/>
              <a:pathLst>
                <a:path w="1192" h="1101" extrusionOk="0">
                  <a:moveTo>
                    <a:pt x="593" y="0"/>
                  </a:moveTo>
                  <a:cubicBezTo>
                    <a:pt x="546" y="0"/>
                    <a:pt x="498" y="12"/>
                    <a:pt x="453" y="38"/>
                  </a:cubicBezTo>
                  <a:cubicBezTo>
                    <a:pt x="370" y="85"/>
                    <a:pt x="310" y="169"/>
                    <a:pt x="286" y="252"/>
                  </a:cubicBezTo>
                  <a:cubicBezTo>
                    <a:pt x="262" y="335"/>
                    <a:pt x="262" y="431"/>
                    <a:pt x="239" y="514"/>
                  </a:cubicBezTo>
                  <a:cubicBezTo>
                    <a:pt x="203" y="609"/>
                    <a:pt x="120" y="681"/>
                    <a:pt x="72" y="776"/>
                  </a:cubicBezTo>
                  <a:cubicBezTo>
                    <a:pt x="24" y="859"/>
                    <a:pt x="0" y="990"/>
                    <a:pt x="84" y="1050"/>
                  </a:cubicBezTo>
                  <a:cubicBezTo>
                    <a:pt x="120" y="1086"/>
                    <a:pt x="167" y="1097"/>
                    <a:pt x="215" y="1097"/>
                  </a:cubicBezTo>
                  <a:cubicBezTo>
                    <a:pt x="233" y="1099"/>
                    <a:pt x="251" y="1100"/>
                    <a:pt x="270" y="1100"/>
                  </a:cubicBezTo>
                  <a:cubicBezTo>
                    <a:pt x="375" y="1100"/>
                    <a:pt x="484" y="1069"/>
                    <a:pt x="524" y="978"/>
                  </a:cubicBezTo>
                  <a:cubicBezTo>
                    <a:pt x="548" y="919"/>
                    <a:pt x="548" y="847"/>
                    <a:pt x="560" y="788"/>
                  </a:cubicBezTo>
                  <a:cubicBezTo>
                    <a:pt x="620" y="526"/>
                    <a:pt x="1191" y="597"/>
                    <a:pt x="1084" y="252"/>
                  </a:cubicBezTo>
                  <a:cubicBezTo>
                    <a:pt x="1048" y="145"/>
                    <a:pt x="917" y="133"/>
                    <a:pt x="822" y="85"/>
                  </a:cubicBezTo>
                  <a:cubicBezTo>
                    <a:pt x="786" y="62"/>
                    <a:pt x="762" y="38"/>
                    <a:pt x="715" y="26"/>
                  </a:cubicBezTo>
                  <a:cubicBezTo>
                    <a:pt x="676" y="9"/>
                    <a:pt x="635" y="0"/>
                    <a:pt x="5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38"/>
            <p:cNvSpPr/>
            <p:nvPr/>
          </p:nvSpPr>
          <p:spPr>
            <a:xfrm>
              <a:off x="7947901" y="3403150"/>
              <a:ext cx="56584" cy="38855"/>
            </a:xfrm>
            <a:custGeom>
              <a:avLst/>
              <a:gdLst/>
              <a:ahLst/>
              <a:cxnLst/>
              <a:rect l="l" t="t" r="r" b="b"/>
              <a:pathLst>
                <a:path w="916" h="629" extrusionOk="0">
                  <a:moveTo>
                    <a:pt x="619" y="1"/>
                  </a:moveTo>
                  <a:cubicBezTo>
                    <a:pt x="596" y="1"/>
                    <a:pt x="571" y="4"/>
                    <a:pt x="546" y="9"/>
                  </a:cubicBezTo>
                  <a:cubicBezTo>
                    <a:pt x="403" y="44"/>
                    <a:pt x="272" y="80"/>
                    <a:pt x="142" y="140"/>
                  </a:cubicBezTo>
                  <a:cubicBezTo>
                    <a:pt x="94" y="163"/>
                    <a:pt x="46" y="187"/>
                    <a:pt x="22" y="235"/>
                  </a:cubicBezTo>
                  <a:cubicBezTo>
                    <a:pt x="0" y="313"/>
                    <a:pt x="82" y="391"/>
                    <a:pt x="161" y="391"/>
                  </a:cubicBezTo>
                  <a:cubicBezTo>
                    <a:pt x="166" y="391"/>
                    <a:pt x="172" y="390"/>
                    <a:pt x="177" y="390"/>
                  </a:cubicBezTo>
                  <a:cubicBezTo>
                    <a:pt x="183" y="389"/>
                    <a:pt x="189" y="389"/>
                    <a:pt x="194" y="389"/>
                  </a:cubicBezTo>
                  <a:cubicBezTo>
                    <a:pt x="395" y="389"/>
                    <a:pt x="242" y="604"/>
                    <a:pt x="451" y="628"/>
                  </a:cubicBezTo>
                  <a:cubicBezTo>
                    <a:pt x="459" y="628"/>
                    <a:pt x="467" y="628"/>
                    <a:pt x="474" y="628"/>
                  </a:cubicBezTo>
                  <a:cubicBezTo>
                    <a:pt x="634" y="628"/>
                    <a:pt x="800" y="514"/>
                    <a:pt x="880" y="390"/>
                  </a:cubicBezTo>
                  <a:cubicBezTo>
                    <a:pt x="904" y="354"/>
                    <a:pt x="915" y="306"/>
                    <a:pt x="915" y="259"/>
                  </a:cubicBezTo>
                  <a:cubicBezTo>
                    <a:pt x="915" y="187"/>
                    <a:pt x="856" y="128"/>
                    <a:pt x="796" y="80"/>
                  </a:cubicBezTo>
                  <a:cubicBezTo>
                    <a:pt x="773" y="56"/>
                    <a:pt x="749" y="32"/>
                    <a:pt x="713" y="20"/>
                  </a:cubicBezTo>
                  <a:cubicBezTo>
                    <a:pt x="685" y="6"/>
                    <a:pt x="653" y="1"/>
                    <a:pt x="6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38"/>
            <p:cNvSpPr/>
            <p:nvPr/>
          </p:nvSpPr>
          <p:spPr>
            <a:xfrm>
              <a:off x="7691853" y="3835375"/>
              <a:ext cx="47132" cy="44538"/>
            </a:xfrm>
            <a:custGeom>
              <a:avLst/>
              <a:gdLst/>
              <a:ahLst/>
              <a:cxnLst/>
              <a:rect l="l" t="t" r="r" b="b"/>
              <a:pathLst>
                <a:path w="763" h="721" extrusionOk="0">
                  <a:moveTo>
                    <a:pt x="453" y="0"/>
                  </a:moveTo>
                  <a:cubicBezTo>
                    <a:pt x="417" y="0"/>
                    <a:pt x="369" y="0"/>
                    <a:pt x="346" y="24"/>
                  </a:cubicBezTo>
                  <a:cubicBezTo>
                    <a:pt x="286" y="36"/>
                    <a:pt x="250" y="96"/>
                    <a:pt x="215" y="143"/>
                  </a:cubicBezTo>
                  <a:cubicBezTo>
                    <a:pt x="143" y="262"/>
                    <a:pt x="84" y="381"/>
                    <a:pt x="36" y="524"/>
                  </a:cubicBezTo>
                  <a:cubicBezTo>
                    <a:pt x="12" y="560"/>
                    <a:pt x="0" y="620"/>
                    <a:pt x="24" y="667"/>
                  </a:cubicBezTo>
                  <a:cubicBezTo>
                    <a:pt x="42" y="703"/>
                    <a:pt x="81" y="721"/>
                    <a:pt x="122" y="721"/>
                  </a:cubicBezTo>
                  <a:cubicBezTo>
                    <a:pt x="164" y="721"/>
                    <a:pt x="209" y="703"/>
                    <a:pt x="238" y="667"/>
                  </a:cubicBezTo>
                  <a:cubicBezTo>
                    <a:pt x="278" y="622"/>
                    <a:pt x="309" y="606"/>
                    <a:pt x="338" y="606"/>
                  </a:cubicBezTo>
                  <a:cubicBezTo>
                    <a:pt x="396" y="606"/>
                    <a:pt x="439" y="673"/>
                    <a:pt x="504" y="673"/>
                  </a:cubicBezTo>
                  <a:cubicBezTo>
                    <a:pt x="530" y="673"/>
                    <a:pt x="560" y="662"/>
                    <a:pt x="596" y="632"/>
                  </a:cubicBezTo>
                  <a:cubicBezTo>
                    <a:pt x="727" y="524"/>
                    <a:pt x="762" y="310"/>
                    <a:pt x="727" y="167"/>
                  </a:cubicBezTo>
                  <a:cubicBezTo>
                    <a:pt x="715" y="120"/>
                    <a:pt x="691" y="84"/>
                    <a:pt x="655" y="48"/>
                  </a:cubicBezTo>
                  <a:cubicBezTo>
                    <a:pt x="607" y="0"/>
                    <a:pt x="524" y="0"/>
                    <a:pt x="4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38"/>
            <p:cNvSpPr/>
            <p:nvPr/>
          </p:nvSpPr>
          <p:spPr>
            <a:xfrm>
              <a:off x="7762583" y="3408709"/>
              <a:ext cx="56584" cy="39164"/>
            </a:xfrm>
            <a:custGeom>
              <a:avLst/>
              <a:gdLst/>
              <a:ahLst/>
              <a:cxnLst/>
              <a:rect l="l" t="t" r="r" b="b"/>
              <a:pathLst>
                <a:path w="916" h="634" extrusionOk="0">
                  <a:moveTo>
                    <a:pt x="647" y="0"/>
                  </a:moveTo>
                  <a:cubicBezTo>
                    <a:pt x="615" y="0"/>
                    <a:pt x="580" y="7"/>
                    <a:pt x="546" y="14"/>
                  </a:cubicBezTo>
                  <a:cubicBezTo>
                    <a:pt x="403" y="38"/>
                    <a:pt x="272" y="85"/>
                    <a:pt x="141" y="145"/>
                  </a:cubicBezTo>
                  <a:cubicBezTo>
                    <a:pt x="94" y="157"/>
                    <a:pt x="46" y="192"/>
                    <a:pt x="34" y="228"/>
                  </a:cubicBezTo>
                  <a:cubicBezTo>
                    <a:pt x="0" y="307"/>
                    <a:pt x="83" y="396"/>
                    <a:pt x="162" y="396"/>
                  </a:cubicBezTo>
                  <a:cubicBezTo>
                    <a:pt x="167" y="396"/>
                    <a:pt x="172" y="395"/>
                    <a:pt x="177" y="395"/>
                  </a:cubicBezTo>
                  <a:cubicBezTo>
                    <a:pt x="183" y="394"/>
                    <a:pt x="188" y="394"/>
                    <a:pt x="193" y="394"/>
                  </a:cubicBezTo>
                  <a:cubicBezTo>
                    <a:pt x="395" y="394"/>
                    <a:pt x="242" y="610"/>
                    <a:pt x="463" y="633"/>
                  </a:cubicBezTo>
                  <a:cubicBezTo>
                    <a:pt x="470" y="633"/>
                    <a:pt x="477" y="634"/>
                    <a:pt x="484" y="634"/>
                  </a:cubicBezTo>
                  <a:cubicBezTo>
                    <a:pt x="634" y="634"/>
                    <a:pt x="800" y="520"/>
                    <a:pt x="879" y="395"/>
                  </a:cubicBezTo>
                  <a:cubicBezTo>
                    <a:pt x="903" y="347"/>
                    <a:pt x="915" y="311"/>
                    <a:pt x="915" y="264"/>
                  </a:cubicBezTo>
                  <a:cubicBezTo>
                    <a:pt x="915" y="192"/>
                    <a:pt x="856" y="133"/>
                    <a:pt x="808" y="85"/>
                  </a:cubicBezTo>
                  <a:cubicBezTo>
                    <a:pt x="772" y="50"/>
                    <a:pt x="748" y="26"/>
                    <a:pt x="713" y="14"/>
                  </a:cubicBezTo>
                  <a:cubicBezTo>
                    <a:pt x="692" y="4"/>
                    <a:pt x="670" y="0"/>
                    <a:pt x="6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38"/>
            <p:cNvSpPr/>
            <p:nvPr/>
          </p:nvSpPr>
          <p:spPr>
            <a:xfrm>
              <a:off x="7970695" y="3205662"/>
              <a:ext cx="56584" cy="39226"/>
            </a:xfrm>
            <a:custGeom>
              <a:avLst/>
              <a:gdLst/>
              <a:ahLst/>
              <a:cxnLst/>
              <a:rect l="l" t="t" r="r" b="b"/>
              <a:pathLst>
                <a:path w="916" h="635" extrusionOk="0">
                  <a:moveTo>
                    <a:pt x="639" y="1"/>
                  </a:moveTo>
                  <a:cubicBezTo>
                    <a:pt x="605" y="1"/>
                    <a:pt x="574" y="8"/>
                    <a:pt x="546" y="15"/>
                  </a:cubicBezTo>
                  <a:cubicBezTo>
                    <a:pt x="404" y="50"/>
                    <a:pt x="261" y="86"/>
                    <a:pt x="142" y="146"/>
                  </a:cubicBezTo>
                  <a:cubicBezTo>
                    <a:pt x="94" y="169"/>
                    <a:pt x="46" y="193"/>
                    <a:pt x="23" y="241"/>
                  </a:cubicBezTo>
                  <a:cubicBezTo>
                    <a:pt x="0" y="319"/>
                    <a:pt x="72" y="397"/>
                    <a:pt x="159" y="397"/>
                  </a:cubicBezTo>
                  <a:cubicBezTo>
                    <a:pt x="165" y="397"/>
                    <a:pt x="171" y="396"/>
                    <a:pt x="177" y="396"/>
                  </a:cubicBezTo>
                  <a:cubicBezTo>
                    <a:pt x="183" y="395"/>
                    <a:pt x="189" y="395"/>
                    <a:pt x="194" y="395"/>
                  </a:cubicBezTo>
                  <a:cubicBezTo>
                    <a:pt x="395" y="395"/>
                    <a:pt x="231" y="611"/>
                    <a:pt x="451" y="634"/>
                  </a:cubicBezTo>
                  <a:cubicBezTo>
                    <a:pt x="459" y="634"/>
                    <a:pt x="467" y="635"/>
                    <a:pt x="474" y="635"/>
                  </a:cubicBezTo>
                  <a:cubicBezTo>
                    <a:pt x="634" y="635"/>
                    <a:pt x="800" y="521"/>
                    <a:pt x="868" y="396"/>
                  </a:cubicBezTo>
                  <a:cubicBezTo>
                    <a:pt x="892" y="360"/>
                    <a:pt x="916" y="312"/>
                    <a:pt x="916" y="265"/>
                  </a:cubicBezTo>
                  <a:cubicBezTo>
                    <a:pt x="904" y="193"/>
                    <a:pt x="856" y="134"/>
                    <a:pt x="796" y="86"/>
                  </a:cubicBezTo>
                  <a:cubicBezTo>
                    <a:pt x="773" y="62"/>
                    <a:pt x="749" y="38"/>
                    <a:pt x="713" y="15"/>
                  </a:cubicBezTo>
                  <a:cubicBezTo>
                    <a:pt x="688" y="5"/>
                    <a:pt x="663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38"/>
            <p:cNvSpPr/>
            <p:nvPr/>
          </p:nvSpPr>
          <p:spPr>
            <a:xfrm>
              <a:off x="7754367" y="3299433"/>
              <a:ext cx="56707" cy="38855"/>
            </a:xfrm>
            <a:custGeom>
              <a:avLst/>
              <a:gdLst/>
              <a:ahLst/>
              <a:cxnLst/>
              <a:rect l="l" t="t" r="r" b="b"/>
              <a:pathLst>
                <a:path w="918" h="629" extrusionOk="0">
                  <a:moveTo>
                    <a:pt x="616" y="1"/>
                  </a:moveTo>
                  <a:cubicBezTo>
                    <a:pt x="592" y="1"/>
                    <a:pt x="568" y="4"/>
                    <a:pt x="548" y="9"/>
                  </a:cubicBezTo>
                  <a:cubicBezTo>
                    <a:pt x="405" y="44"/>
                    <a:pt x="274" y="80"/>
                    <a:pt x="143" y="140"/>
                  </a:cubicBezTo>
                  <a:cubicBezTo>
                    <a:pt x="96" y="164"/>
                    <a:pt x="48" y="187"/>
                    <a:pt x="24" y="235"/>
                  </a:cubicBezTo>
                  <a:cubicBezTo>
                    <a:pt x="0" y="318"/>
                    <a:pt x="96" y="402"/>
                    <a:pt x="179" y="402"/>
                  </a:cubicBezTo>
                  <a:cubicBezTo>
                    <a:pt x="190" y="401"/>
                    <a:pt x="200" y="400"/>
                    <a:pt x="209" y="400"/>
                  </a:cubicBezTo>
                  <a:cubicBezTo>
                    <a:pt x="390" y="400"/>
                    <a:pt x="249" y="617"/>
                    <a:pt x="453" y="628"/>
                  </a:cubicBezTo>
                  <a:cubicBezTo>
                    <a:pt x="460" y="628"/>
                    <a:pt x="468" y="629"/>
                    <a:pt x="476" y="629"/>
                  </a:cubicBezTo>
                  <a:cubicBezTo>
                    <a:pt x="636" y="629"/>
                    <a:pt x="802" y="515"/>
                    <a:pt x="881" y="390"/>
                  </a:cubicBezTo>
                  <a:cubicBezTo>
                    <a:pt x="905" y="354"/>
                    <a:pt x="917" y="306"/>
                    <a:pt x="917" y="271"/>
                  </a:cubicBezTo>
                  <a:cubicBezTo>
                    <a:pt x="905" y="187"/>
                    <a:pt x="858" y="128"/>
                    <a:pt x="798" y="80"/>
                  </a:cubicBezTo>
                  <a:cubicBezTo>
                    <a:pt x="774" y="56"/>
                    <a:pt x="750" y="33"/>
                    <a:pt x="715" y="21"/>
                  </a:cubicBezTo>
                  <a:cubicBezTo>
                    <a:pt x="687" y="7"/>
                    <a:pt x="651" y="1"/>
                    <a:pt x="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38"/>
            <p:cNvSpPr/>
            <p:nvPr/>
          </p:nvSpPr>
          <p:spPr>
            <a:xfrm>
              <a:off x="8072805" y="3090209"/>
              <a:ext cx="57448" cy="38608"/>
            </a:xfrm>
            <a:custGeom>
              <a:avLst/>
              <a:gdLst/>
              <a:ahLst/>
              <a:cxnLst/>
              <a:rect l="l" t="t" r="r" b="b"/>
              <a:pathLst>
                <a:path w="930" h="625" extrusionOk="0">
                  <a:moveTo>
                    <a:pt x="651" y="1"/>
                  </a:moveTo>
                  <a:cubicBezTo>
                    <a:pt x="617" y="1"/>
                    <a:pt x="583" y="8"/>
                    <a:pt x="548" y="14"/>
                  </a:cubicBezTo>
                  <a:cubicBezTo>
                    <a:pt x="417" y="38"/>
                    <a:pt x="275" y="86"/>
                    <a:pt x="144" y="133"/>
                  </a:cubicBezTo>
                  <a:cubicBezTo>
                    <a:pt x="108" y="157"/>
                    <a:pt x="48" y="181"/>
                    <a:pt x="36" y="229"/>
                  </a:cubicBezTo>
                  <a:cubicBezTo>
                    <a:pt x="1" y="312"/>
                    <a:pt x="96" y="395"/>
                    <a:pt x="191" y="395"/>
                  </a:cubicBezTo>
                  <a:cubicBezTo>
                    <a:pt x="202" y="394"/>
                    <a:pt x="212" y="394"/>
                    <a:pt x="221" y="394"/>
                  </a:cubicBezTo>
                  <a:cubicBezTo>
                    <a:pt x="401" y="394"/>
                    <a:pt x="250" y="610"/>
                    <a:pt x="465" y="622"/>
                  </a:cubicBezTo>
                  <a:cubicBezTo>
                    <a:pt x="478" y="624"/>
                    <a:pt x="492" y="625"/>
                    <a:pt x="506" y="625"/>
                  </a:cubicBezTo>
                  <a:cubicBezTo>
                    <a:pt x="652" y="625"/>
                    <a:pt x="816" y="514"/>
                    <a:pt x="882" y="383"/>
                  </a:cubicBezTo>
                  <a:cubicBezTo>
                    <a:pt x="906" y="348"/>
                    <a:pt x="929" y="300"/>
                    <a:pt x="917" y="264"/>
                  </a:cubicBezTo>
                  <a:cubicBezTo>
                    <a:pt x="917" y="193"/>
                    <a:pt x="858" y="133"/>
                    <a:pt x="810" y="74"/>
                  </a:cubicBezTo>
                  <a:cubicBezTo>
                    <a:pt x="787" y="50"/>
                    <a:pt x="751" y="26"/>
                    <a:pt x="727" y="14"/>
                  </a:cubicBezTo>
                  <a:cubicBezTo>
                    <a:pt x="702" y="4"/>
                    <a:pt x="677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38"/>
            <p:cNvSpPr/>
            <p:nvPr/>
          </p:nvSpPr>
          <p:spPr>
            <a:xfrm>
              <a:off x="7524881" y="3872129"/>
              <a:ext cx="82466" cy="52815"/>
            </a:xfrm>
            <a:custGeom>
              <a:avLst/>
              <a:gdLst/>
              <a:ahLst/>
              <a:cxnLst/>
              <a:rect l="l" t="t" r="r" b="b"/>
              <a:pathLst>
                <a:path w="1335" h="855" extrusionOk="0">
                  <a:moveTo>
                    <a:pt x="894" y="1"/>
                  </a:moveTo>
                  <a:cubicBezTo>
                    <a:pt x="810" y="1"/>
                    <a:pt x="715" y="37"/>
                    <a:pt x="643" y="84"/>
                  </a:cubicBezTo>
                  <a:cubicBezTo>
                    <a:pt x="572" y="144"/>
                    <a:pt x="524" y="227"/>
                    <a:pt x="453" y="287"/>
                  </a:cubicBezTo>
                  <a:cubicBezTo>
                    <a:pt x="370" y="346"/>
                    <a:pt x="262" y="358"/>
                    <a:pt x="179" y="406"/>
                  </a:cubicBezTo>
                  <a:cubicBezTo>
                    <a:pt x="84" y="453"/>
                    <a:pt x="1" y="548"/>
                    <a:pt x="24" y="644"/>
                  </a:cubicBezTo>
                  <a:cubicBezTo>
                    <a:pt x="36" y="691"/>
                    <a:pt x="72" y="727"/>
                    <a:pt x="108" y="751"/>
                  </a:cubicBezTo>
                  <a:cubicBezTo>
                    <a:pt x="173" y="808"/>
                    <a:pt x="255" y="854"/>
                    <a:pt x="335" y="854"/>
                  </a:cubicBezTo>
                  <a:cubicBezTo>
                    <a:pt x="372" y="854"/>
                    <a:pt x="408" y="845"/>
                    <a:pt x="441" y="822"/>
                  </a:cubicBezTo>
                  <a:cubicBezTo>
                    <a:pt x="489" y="787"/>
                    <a:pt x="524" y="727"/>
                    <a:pt x="572" y="679"/>
                  </a:cubicBezTo>
                  <a:cubicBezTo>
                    <a:pt x="613" y="641"/>
                    <a:pt x="667" y="628"/>
                    <a:pt x="726" y="628"/>
                  </a:cubicBezTo>
                  <a:cubicBezTo>
                    <a:pt x="843" y="628"/>
                    <a:pt x="984" y="679"/>
                    <a:pt x="1100" y="679"/>
                  </a:cubicBezTo>
                  <a:cubicBezTo>
                    <a:pt x="1195" y="679"/>
                    <a:pt x="1273" y="645"/>
                    <a:pt x="1310" y="525"/>
                  </a:cubicBezTo>
                  <a:cubicBezTo>
                    <a:pt x="1334" y="418"/>
                    <a:pt x="1239" y="334"/>
                    <a:pt x="1179" y="251"/>
                  </a:cubicBezTo>
                  <a:cubicBezTo>
                    <a:pt x="1167" y="215"/>
                    <a:pt x="1144" y="167"/>
                    <a:pt x="1132" y="132"/>
                  </a:cubicBezTo>
                  <a:cubicBezTo>
                    <a:pt x="1072" y="60"/>
                    <a:pt x="989" y="13"/>
                    <a:pt x="8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38"/>
            <p:cNvSpPr/>
            <p:nvPr/>
          </p:nvSpPr>
          <p:spPr>
            <a:xfrm>
              <a:off x="7614637" y="3813754"/>
              <a:ext cx="47132" cy="41511"/>
            </a:xfrm>
            <a:custGeom>
              <a:avLst/>
              <a:gdLst/>
              <a:ahLst/>
              <a:cxnLst/>
              <a:rect l="l" t="t" r="r" b="b"/>
              <a:pathLst>
                <a:path w="763" h="672" extrusionOk="0">
                  <a:moveTo>
                    <a:pt x="425" y="1"/>
                  </a:moveTo>
                  <a:cubicBezTo>
                    <a:pt x="399" y="1"/>
                    <a:pt x="372" y="6"/>
                    <a:pt x="345" y="17"/>
                  </a:cubicBezTo>
                  <a:cubicBezTo>
                    <a:pt x="298" y="41"/>
                    <a:pt x="250" y="89"/>
                    <a:pt x="226" y="136"/>
                  </a:cubicBezTo>
                  <a:cubicBezTo>
                    <a:pt x="203" y="184"/>
                    <a:pt x="203" y="243"/>
                    <a:pt x="179" y="303"/>
                  </a:cubicBezTo>
                  <a:cubicBezTo>
                    <a:pt x="143" y="350"/>
                    <a:pt x="95" y="398"/>
                    <a:pt x="48" y="446"/>
                  </a:cubicBezTo>
                  <a:cubicBezTo>
                    <a:pt x="12" y="505"/>
                    <a:pt x="0" y="577"/>
                    <a:pt x="36" y="624"/>
                  </a:cubicBezTo>
                  <a:cubicBezTo>
                    <a:pt x="60" y="648"/>
                    <a:pt x="95" y="660"/>
                    <a:pt x="119" y="660"/>
                  </a:cubicBezTo>
                  <a:cubicBezTo>
                    <a:pt x="142" y="668"/>
                    <a:pt x="167" y="672"/>
                    <a:pt x="192" y="672"/>
                  </a:cubicBezTo>
                  <a:cubicBezTo>
                    <a:pt x="245" y="672"/>
                    <a:pt x="297" y="653"/>
                    <a:pt x="322" y="612"/>
                  </a:cubicBezTo>
                  <a:cubicBezTo>
                    <a:pt x="345" y="577"/>
                    <a:pt x="345" y="529"/>
                    <a:pt x="357" y="493"/>
                  </a:cubicBezTo>
                  <a:cubicBezTo>
                    <a:pt x="417" y="327"/>
                    <a:pt x="762" y="422"/>
                    <a:pt x="726" y="196"/>
                  </a:cubicBezTo>
                  <a:cubicBezTo>
                    <a:pt x="714" y="124"/>
                    <a:pt x="631" y="100"/>
                    <a:pt x="584" y="65"/>
                  </a:cubicBezTo>
                  <a:cubicBezTo>
                    <a:pt x="560" y="53"/>
                    <a:pt x="536" y="41"/>
                    <a:pt x="512" y="29"/>
                  </a:cubicBezTo>
                  <a:cubicBezTo>
                    <a:pt x="486" y="9"/>
                    <a:pt x="456" y="1"/>
                    <a:pt x="4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38"/>
            <p:cNvSpPr/>
            <p:nvPr/>
          </p:nvSpPr>
          <p:spPr>
            <a:xfrm>
              <a:off x="7958093" y="3294430"/>
              <a:ext cx="47874" cy="41573"/>
            </a:xfrm>
            <a:custGeom>
              <a:avLst/>
              <a:gdLst/>
              <a:ahLst/>
              <a:cxnLst/>
              <a:rect l="l" t="t" r="r" b="b"/>
              <a:pathLst>
                <a:path w="775" h="673" extrusionOk="0">
                  <a:moveTo>
                    <a:pt x="436" y="0"/>
                  </a:moveTo>
                  <a:cubicBezTo>
                    <a:pt x="408" y="0"/>
                    <a:pt x="381" y="6"/>
                    <a:pt x="358" y="18"/>
                  </a:cubicBezTo>
                  <a:cubicBezTo>
                    <a:pt x="298" y="30"/>
                    <a:pt x="250" y="78"/>
                    <a:pt x="238" y="137"/>
                  </a:cubicBezTo>
                  <a:cubicBezTo>
                    <a:pt x="215" y="185"/>
                    <a:pt x="203" y="245"/>
                    <a:pt x="179" y="292"/>
                  </a:cubicBezTo>
                  <a:cubicBezTo>
                    <a:pt x="155" y="352"/>
                    <a:pt x="96" y="399"/>
                    <a:pt x="60" y="447"/>
                  </a:cubicBezTo>
                  <a:cubicBezTo>
                    <a:pt x="24" y="495"/>
                    <a:pt x="0" y="578"/>
                    <a:pt x="48" y="626"/>
                  </a:cubicBezTo>
                  <a:cubicBezTo>
                    <a:pt x="60" y="649"/>
                    <a:pt x="96" y="661"/>
                    <a:pt x="119" y="661"/>
                  </a:cubicBezTo>
                  <a:cubicBezTo>
                    <a:pt x="146" y="669"/>
                    <a:pt x="172" y="673"/>
                    <a:pt x="197" y="673"/>
                  </a:cubicBezTo>
                  <a:cubicBezTo>
                    <a:pt x="251" y="673"/>
                    <a:pt x="297" y="654"/>
                    <a:pt x="322" y="614"/>
                  </a:cubicBezTo>
                  <a:cubicBezTo>
                    <a:pt x="346" y="578"/>
                    <a:pt x="346" y="530"/>
                    <a:pt x="369" y="495"/>
                  </a:cubicBezTo>
                  <a:cubicBezTo>
                    <a:pt x="417" y="328"/>
                    <a:pt x="774" y="411"/>
                    <a:pt x="727" y="185"/>
                  </a:cubicBezTo>
                  <a:cubicBezTo>
                    <a:pt x="715" y="125"/>
                    <a:pt x="643" y="102"/>
                    <a:pt x="584" y="66"/>
                  </a:cubicBezTo>
                  <a:cubicBezTo>
                    <a:pt x="560" y="54"/>
                    <a:pt x="536" y="42"/>
                    <a:pt x="524" y="18"/>
                  </a:cubicBezTo>
                  <a:cubicBezTo>
                    <a:pt x="494" y="6"/>
                    <a:pt x="465" y="0"/>
                    <a:pt x="4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38"/>
            <p:cNvSpPr/>
            <p:nvPr/>
          </p:nvSpPr>
          <p:spPr>
            <a:xfrm>
              <a:off x="7733735" y="3904498"/>
              <a:ext cx="82466" cy="54483"/>
            </a:xfrm>
            <a:custGeom>
              <a:avLst/>
              <a:gdLst/>
              <a:ahLst/>
              <a:cxnLst/>
              <a:rect l="l" t="t" r="r" b="b"/>
              <a:pathLst>
                <a:path w="1335" h="882" extrusionOk="0">
                  <a:moveTo>
                    <a:pt x="858" y="1"/>
                  </a:moveTo>
                  <a:cubicBezTo>
                    <a:pt x="775" y="1"/>
                    <a:pt x="680" y="36"/>
                    <a:pt x="620" y="96"/>
                  </a:cubicBezTo>
                  <a:cubicBezTo>
                    <a:pt x="549" y="155"/>
                    <a:pt x="501" y="239"/>
                    <a:pt x="441" y="298"/>
                  </a:cubicBezTo>
                  <a:cubicBezTo>
                    <a:pt x="358" y="370"/>
                    <a:pt x="251" y="394"/>
                    <a:pt x="168" y="441"/>
                  </a:cubicBezTo>
                  <a:cubicBezTo>
                    <a:pt x="84" y="489"/>
                    <a:pt x="1" y="596"/>
                    <a:pt x="37" y="691"/>
                  </a:cubicBezTo>
                  <a:cubicBezTo>
                    <a:pt x="49" y="727"/>
                    <a:pt x="84" y="763"/>
                    <a:pt x="132" y="798"/>
                  </a:cubicBezTo>
                  <a:cubicBezTo>
                    <a:pt x="194" y="845"/>
                    <a:pt x="271" y="881"/>
                    <a:pt x="344" y="881"/>
                  </a:cubicBezTo>
                  <a:cubicBezTo>
                    <a:pt x="383" y="881"/>
                    <a:pt x="420" y="871"/>
                    <a:pt x="453" y="846"/>
                  </a:cubicBezTo>
                  <a:cubicBezTo>
                    <a:pt x="513" y="810"/>
                    <a:pt x="537" y="739"/>
                    <a:pt x="584" y="691"/>
                  </a:cubicBezTo>
                  <a:cubicBezTo>
                    <a:pt x="629" y="644"/>
                    <a:pt x="691" y="629"/>
                    <a:pt x="760" y="629"/>
                  </a:cubicBezTo>
                  <a:cubicBezTo>
                    <a:pt x="861" y="629"/>
                    <a:pt x="977" y="660"/>
                    <a:pt x="1078" y="660"/>
                  </a:cubicBezTo>
                  <a:cubicBezTo>
                    <a:pt x="1184" y="660"/>
                    <a:pt x="1274" y="626"/>
                    <a:pt x="1311" y="489"/>
                  </a:cubicBezTo>
                  <a:cubicBezTo>
                    <a:pt x="1334" y="382"/>
                    <a:pt x="1227" y="310"/>
                    <a:pt x="1168" y="227"/>
                  </a:cubicBezTo>
                  <a:cubicBezTo>
                    <a:pt x="1144" y="191"/>
                    <a:pt x="1120" y="144"/>
                    <a:pt x="1096" y="120"/>
                  </a:cubicBezTo>
                  <a:cubicBezTo>
                    <a:pt x="1049" y="36"/>
                    <a:pt x="953" y="1"/>
                    <a:pt x="8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38"/>
            <p:cNvSpPr/>
            <p:nvPr/>
          </p:nvSpPr>
          <p:spPr>
            <a:xfrm>
              <a:off x="7916150" y="3872068"/>
              <a:ext cx="42005" cy="40029"/>
            </a:xfrm>
            <a:custGeom>
              <a:avLst/>
              <a:gdLst/>
              <a:ahLst/>
              <a:cxnLst/>
              <a:rect l="l" t="t" r="r" b="b"/>
              <a:pathLst>
                <a:path w="680" h="648" extrusionOk="0">
                  <a:moveTo>
                    <a:pt x="326" y="0"/>
                  </a:moveTo>
                  <a:cubicBezTo>
                    <a:pt x="300" y="0"/>
                    <a:pt x="272" y="9"/>
                    <a:pt x="239" y="26"/>
                  </a:cubicBezTo>
                  <a:cubicBezTo>
                    <a:pt x="144" y="85"/>
                    <a:pt x="167" y="157"/>
                    <a:pt x="144" y="264"/>
                  </a:cubicBezTo>
                  <a:cubicBezTo>
                    <a:pt x="132" y="335"/>
                    <a:pt x="60" y="383"/>
                    <a:pt x="1" y="430"/>
                  </a:cubicBezTo>
                  <a:cubicBezTo>
                    <a:pt x="36" y="526"/>
                    <a:pt x="84" y="621"/>
                    <a:pt x="179" y="645"/>
                  </a:cubicBezTo>
                  <a:cubicBezTo>
                    <a:pt x="188" y="647"/>
                    <a:pt x="197" y="648"/>
                    <a:pt x="207" y="648"/>
                  </a:cubicBezTo>
                  <a:cubicBezTo>
                    <a:pt x="245" y="648"/>
                    <a:pt x="284" y="631"/>
                    <a:pt x="322" y="621"/>
                  </a:cubicBezTo>
                  <a:cubicBezTo>
                    <a:pt x="405" y="573"/>
                    <a:pt x="477" y="502"/>
                    <a:pt x="525" y="407"/>
                  </a:cubicBezTo>
                  <a:cubicBezTo>
                    <a:pt x="525" y="395"/>
                    <a:pt x="536" y="383"/>
                    <a:pt x="548" y="371"/>
                  </a:cubicBezTo>
                  <a:cubicBezTo>
                    <a:pt x="560" y="347"/>
                    <a:pt x="584" y="347"/>
                    <a:pt x="608" y="335"/>
                  </a:cubicBezTo>
                  <a:cubicBezTo>
                    <a:pt x="679" y="288"/>
                    <a:pt x="679" y="180"/>
                    <a:pt x="608" y="133"/>
                  </a:cubicBezTo>
                  <a:cubicBezTo>
                    <a:pt x="572" y="109"/>
                    <a:pt x="525" y="109"/>
                    <a:pt x="501" y="85"/>
                  </a:cubicBezTo>
                  <a:cubicBezTo>
                    <a:pt x="465" y="73"/>
                    <a:pt x="441" y="49"/>
                    <a:pt x="417" y="38"/>
                  </a:cubicBezTo>
                  <a:cubicBezTo>
                    <a:pt x="385" y="12"/>
                    <a:pt x="357" y="0"/>
                    <a:pt x="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38"/>
            <p:cNvSpPr/>
            <p:nvPr/>
          </p:nvSpPr>
          <p:spPr>
            <a:xfrm>
              <a:off x="8058845" y="3890229"/>
              <a:ext cx="55225" cy="52136"/>
            </a:xfrm>
            <a:custGeom>
              <a:avLst/>
              <a:gdLst/>
              <a:ahLst/>
              <a:cxnLst/>
              <a:rect l="l" t="t" r="r" b="b"/>
              <a:pathLst>
                <a:path w="894" h="844" extrusionOk="0">
                  <a:moveTo>
                    <a:pt x="426" y="1"/>
                  </a:moveTo>
                  <a:cubicBezTo>
                    <a:pt x="392" y="1"/>
                    <a:pt x="355" y="13"/>
                    <a:pt x="310" y="41"/>
                  </a:cubicBezTo>
                  <a:cubicBezTo>
                    <a:pt x="179" y="113"/>
                    <a:pt x="203" y="208"/>
                    <a:pt x="179" y="339"/>
                  </a:cubicBezTo>
                  <a:cubicBezTo>
                    <a:pt x="167" y="434"/>
                    <a:pt x="72" y="506"/>
                    <a:pt x="0" y="565"/>
                  </a:cubicBezTo>
                  <a:cubicBezTo>
                    <a:pt x="36" y="684"/>
                    <a:pt x="108" y="815"/>
                    <a:pt x="227" y="839"/>
                  </a:cubicBezTo>
                  <a:cubicBezTo>
                    <a:pt x="242" y="842"/>
                    <a:pt x="257" y="843"/>
                    <a:pt x="273" y="843"/>
                  </a:cubicBezTo>
                  <a:cubicBezTo>
                    <a:pt x="320" y="843"/>
                    <a:pt x="370" y="830"/>
                    <a:pt x="405" y="803"/>
                  </a:cubicBezTo>
                  <a:cubicBezTo>
                    <a:pt x="524" y="744"/>
                    <a:pt x="620" y="648"/>
                    <a:pt x="679" y="529"/>
                  </a:cubicBezTo>
                  <a:cubicBezTo>
                    <a:pt x="691" y="517"/>
                    <a:pt x="691" y="494"/>
                    <a:pt x="703" y="482"/>
                  </a:cubicBezTo>
                  <a:cubicBezTo>
                    <a:pt x="727" y="458"/>
                    <a:pt x="762" y="446"/>
                    <a:pt x="798" y="434"/>
                  </a:cubicBezTo>
                  <a:cubicBezTo>
                    <a:pt x="893" y="363"/>
                    <a:pt x="882" y="220"/>
                    <a:pt x="786" y="172"/>
                  </a:cubicBezTo>
                  <a:cubicBezTo>
                    <a:pt x="751" y="136"/>
                    <a:pt x="691" y="136"/>
                    <a:pt x="643" y="113"/>
                  </a:cubicBezTo>
                  <a:cubicBezTo>
                    <a:pt x="608" y="101"/>
                    <a:pt x="572" y="65"/>
                    <a:pt x="536" y="41"/>
                  </a:cubicBezTo>
                  <a:cubicBezTo>
                    <a:pt x="499" y="16"/>
                    <a:pt x="464" y="1"/>
                    <a:pt x="4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38"/>
            <p:cNvSpPr/>
            <p:nvPr/>
          </p:nvSpPr>
          <p:spPr>
            <a:xfrm>
              <a:off x="7994848" y="3777988"/>
              <a:ext cx="35396" cy="36137"/>
            </a:xfrm>
            <a:custGeom>
              <a:avLst/>
              <a:gdLst/>
              <a:ahLst/>
              <a:cxnLst/>
              <a:rect l="l" t="t" r="r" b="b"/>
              <a:pathLst>
                <a:path w="573" h="585" extrusionOk="0">
                  <a:moveTo>
                    <a:pt x="167" y="1"/>
                  </a:moveTo>
                  <a:lnTo>
                    <a:pt x="167" y="1"/>
                  </a:lnTo>
                  <a:cubicBezTo>
                    <a:pt x="163" y="3"/>
                    <a:pt x="160" y="6"/>
                    <a:pt x="158" y="10"/>
                  </a:cubicBezTo>
                  <a:lnTo>
                    <a:pt x="158" y="10"/>
                  </a:lnTo>
                  <a:lnTo>
                    <a:pt x="167" y="1"/>
                  </a:lnTo>
                  <a:close/>
                  <a:moveTo>
                    <a:pt x="158" y="10"/>
                  </a:moveTo>
                  <a:lnTo>
                    <a:pt x="96" y="72"/>
                  </a:lnTo>
                  <a:cubicBezTo>
                    <a:pt x="24" y="156"/>
                    <a:pt x="1" y="287"/>
                    <a:pt x="48" y="394"/>
                  </a:cubicBezTo>
                  <a:cubicBezTo>
                    <a:pt x="72" y="489"/>
                    <a:pt x="144" y="572"/>
                    <a:pt x="239" y="584"/>
                  </a:cubicBezTo>
                  <a:cubicBezTo>
                    <a:pt x="310" y="584"/>
                    <a:pt x="370" y="548"/>
                    <a:pt x="417" y="501"/>
                  </a:cubicBezTo>
                  <a:cubicBezTo>
                    <a:pt x="465" y="453"/>
                    <a:pt x="489" y="394"/>
                    <a:pt x="513" y="334"/>
                  </a:cubicBezTo>
                  <a:cubicBezTo>
                    <a:pt x="548" y="263"/>
                    <a:pt x="572" y="179"/>
                    <a:pt x="536" y="108"/>
                  </a:cubicBezTo>
                  <a:cubicBezTo>
                    <a:pt x="536" y="72"/>
                    <a:pt x="513" y="37"/>
                    <a:pt x="477" y="25"/>
                  </a:cubicBezTo>
                  <a:cubicBezTo>
                    <a:pt x="470" y="21"/>
                    <a:pt x="462" y="20"/>
                    <a:pt x="453" y="20"/>
                  </a:cubicBezTo>
                  <a:cubicBezTo>
                    <a:pt x="433" y="20"/>
                    <a:pt x="410" y="28"/>
                    <a:pt x="394" y="37"/>
                  </a:cubicBezTo>
                  <a:cubicBezTo>
                    <a:pt x="346" y="48"/>
                    <a:pt x="298" y="60"/>
                    <a:pt x="251" y="72"/>
                  </a:cubicBezTo>
                  <a:cubicBezTo>
                    <a:pt x="235" y="72"/>
                    <a:pt x="219" y="78"/>
                    <a:pt x="203" y="78"/>
                  </a:cubicBezTo>
                  <a:cubicBezTo>
                    <a:pt x="195" y="78"/>
                    <a:pt x="187" y="76"/>
                    <a:pt x="179" y="72"/>
                  </a:cubicBezTo>
                  <a:cubicBezTo>
                    <a:pt x="160" y="62"/>
                    <a:pt x="148" y="29"/>
                    <a:pt x="158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38"/>
            <p:cNvSpPr/>
            <p:nvPr/>
          </p:nvSpPr>
          <p:spPr>
            <a:xfrm>
              <a:off x="8239777" y="3915556"/>
              <a:ext cx="34593" cy="35519"/>
            </a:xfrm>
            <a:custGeom>
              <a:avLst/>
              <a:gdLst/>
              <a:ahLst/>
              <a:cxnLst/>
              <a:rect l="l" t="t" r="r" b="b"/>
              <a:pathLst>
                <a:path w="560" h="575" extrusionOk="0">
                  <a:moveTo>
                    <a:pt x="155" y="0"/>
                  </a:moveTo>
                  <a:lnTo>
                    <a:pt x="96" y="60"/>
                  </a:lnTo>
                  <a:cubicBezTo>
                    <a:pt x="24" y="155"/>
                    <a:pt x="0" y="286"/>
                    <a:pt x="36" y="393"/>
                  </a:cubicBezTo>
                  <a:cubicBezTo>
                    <a:pt x="60" y="488"/>
                    <a:pt x="131" y="572"/>
                    <a:pt x="227" y="572"/>
                  </a:cubicBezTo>
                  <a:cubicBezTo>
                    <a:pt x="236" y="573"/>
                    <a:pt x="245" y="574"/>
                    <a:pt x="254" y="574"/>
                  </a:cubicBezTo>
                  <a:cubicBezTo>
                    <a:pt x="314" y="574"/>
                    <a:pt x="364" y="542"/>
                    <a:pt x="405" y="500"/>
                  </a:cubicBezTo>
                  <a:cubicBezTo>
                    <a:pt x="453" y="453"/>
                    <a:pt x="489" y="393"/>
                    <a:pt x="512" y="334"/>
                  </a:cubicBezTo>
                  <a:cubicBezTo>
                    <a:pt x="536" y="250"/>
                    <a:pt x="560" y="179"/>
                    <a:pt x="536" y="96"/>
                  </a:cubicBezTo>
                  <a:cubicBezTo>
                    <a:pt x="524" y="72"/>
                    <a:pt x="500" y="36"/>
                    <a:pt x="477" y="24"/>
                  </a:cubicBezTo>
                  <a:cubicBezTo>
                    <a:pt x="465" y="20"/>
                    <a:pt x="453" y="19"/>
                    <a:pt x="441" y="19"/>
                  </a:cubicBezTo>
                  <a:cubicBezTo>
                    <a:pt x="418" y="19"/>
                    <a:pt x="397" y="24"/>
                    <a:pt x="381" y="24"/>
                  </a:cubicBezTo>
                  <a:cubicBezTo>
                    <a:pt x="334" y="36"/>
                    <a:pt x="286" y="48"/>
                    <a:pt x="250" y="60"/>
                  </a:cubicBezTo>
                  <a:cubicBezTo>
                    <a:pt x="233" y="66"/>
                    <a:pt x="218" y="69"/>
                    <a:pt x="204" y="69"/>
                  </a:cubicBezTo>
                  <a:cubicBezTo>
                    <a:pt x="191" y="69"/>
                    <a:pt x="179" y="66"/>
                    <a:pt x="167" y="60"/>
                  </a:cubicBezTo>
                  <a:cubicBezTo>
                    <a:pt x="143" y="48"/>
                    <a:pt x="143" y="12"/>
                    <a:pt x="1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38"/>
            <p:cNvSpPr/>
            <p:nvPr/>
          </p:nvSpPr>
          <p:spPr>
            <a:xfrm>
              <a:off x="8154469" y="3956017"/>
              <a:ext cx="34593" cy="35334"/>
            </a:xfrm>
            <a:custGeom>
              <a:avLst/>
              <a:gdLst/>
              <a:ahLst/>
              <a:cxnLst/>
              <a:rect l="l" t="t" r="r" b="b"/>
              <a:pathLst>
                <a:path w="560" h="572" extrusionOk="0">
                  <a:moveTo>
                    <a:pt x="155" y="0"/>
                  </a:moveTo>
                  <a:lnTo>
                    <a:pt x="155" y="0"/>
                  </a:lnTo>
                  <a:cubicBezTo>
                    <a:pt x="150" y="3"/>
                    <a:pt x="146" y="6"/>
                    <a:pt x="144" y="11"/>
                  </a:cubicBezTo>
                  <a:lnTo>
                    <a:pt x="144" y="11"/>
                  </a:lnTo>
                  <a:lnTo>
                    <a:pt x="155" y="0"/>
                  </a:lnTo>
                  <a:close/>
                  <a:moveTo>
                    <a:pt x="144" y="11"/>
                  </a:moveTo>
                  <a:lnTo>
                    <a:pt x="96" y="60"/>
                  </a:lnTo>
                  <a:cubicBezTo>
                    <a:pt x="24" y="155"/>
                    <a:pt x="0" y="274"/>
                    <a:pt x="36" y="393"/>
                  </a:cubicBezTo>
                  <a:cubicBezTo>
                    <a:pt x="60" y="476"/>
                    <a:pt x="131" y="560"/>
                    <a:pt x="227" y="572"/>
                  </a:cubicBezTo>
                  <a:cubicBezTo>
                    <a:pt x="298" y="572"/>
                    <a:pt x="357" y="548"/>
                    <a:pt x="405" y="500"/>
                  </a:cubicBezTo>
                  <a:cubicBezTo>
                    <a:pt x="453" y="441"/>
                    <a:pt x="488" y="381"/>
                    <a:pt x="512" y="322"/>
                  </a:cubicBezTo>
                  <a:cubicBezTo>
                    <a:pt x="536" y="250"/>
                    <a:pt x="560" y="167"/>
                    <a:pt x="536" y="95"/>
                  </a:cubicBezTo>
                  <a:cubicBezTo>
                    <a:pt x="524" y="60"/>
                    <a:pt x="500" y="36"/>
                    <a:pt x="465" y="24"/>
                  </a:cubicBezTo>
                  <a:cubicBezTo>
                    <a:pt x="453" y="18"/>
                    <a:pt x="438" y="15"/>
                    <a:pt x="423" y="15"/>
                  </a:cubicBezTo>
                  <a:cubicBezTo>
                    <a:pt x="408" y="15"/>
                    <a:pt x="393" y="18"/>
                    <a:pt x="381" y="24"/>
                  </a:cubicBezTo>
                  <a:cubicBezTo>
                    <a:pt x="334" y="36"/>
                    <a:pt x="286" y="48"/>
                    <a:pt x="250" y="60"/>
                  </a:cubicBezTo>
                  <a:cubicBezTo>
                    <a:pt x="227" y="60"/>
                    <a:pt x="208" y="65"/>
                    <a:pt x="191" y="65"/>
                  </a:cubicBezTo>
                  <a:cubicBezTo>
                    <a:pt x="183" y="65"/>
                    <a:pt x="175" y="64"/>
                    <a:pt x="167" y="60"/>
                  </a:cubicBezTo>
                  <a:cubicBezTo>
                    <a:pt x="148" y="50"/>
                    <a:pt x="137" y="27"/>
                    <a:pt x="144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38"/>
            <p:cNvSpPr/>
            <p:nvPr/>
          </p:nvSpPr>
          <p:spPr>
            <a:xfrm>
              <a:off x="8278014" y="3430886"/>
              <a:ext cx="34654" cy="35457"/>
            </a:xfrm>
            <a:custGeom>
              <a:avLst/>
              <a:gdLst/>
              <a:ahLst/>
              <a:cxnLst/>
              <a:rect l="l" t="t" r="r" b="b"/>
              <a:pathLst>
                <a:path w="561" h="574" extrusionOk="0">
                  <a:moveTo>
                    <a:pt x="155" y="0"/>
                  </a:moveTo>
                  <a:lnTo>
                    <a:pt x="155" y="0"/>
                  </a:lnTo>
                  <a:cubicBezTo>
                    <a:pt x="152" y="2"/>
                    <a:pt x="149" y="4"/>
                    <a:pt x="147" y="7"/>
                  </a:cubicBezTo>
                  <a:lnTo>
                    <a:pt x="147" y="7"/>
                  </a:lnTo>
                  <a:lnTo>
                    <a:pt x="155" y="0"/>
                  </a:lnTo>
                  <a:close/>
                  <a:moveTo>
                    <a:pt x="147" y="7"/>
                  </a:moveTo>
                  <a:lnTo>
                    <a:pt x="84" y="60"/>
                  </a:lnTo>
                  <a:cubicBezTo>
                    <a:pt x="24" y="155"/>
                    <a:pt x="1" y="286"/>
                    <a:pt x="36" y="393"/>
                  </a:cubicBezTo>
                  <a:cubicBezTo>
                    <a:pt x="60" y="488"/>
                    <a:pt x="132" y="572"/>
                    <a:pt x="227" y="572"/>
                  </a:cubicBezTo>
                  <a:cubicBezTo>
                    <a:pt x="236" y="573"/>
                    <a:pt x="245" y="574"/>
                    <a:pt x="254" y="574"/>
                  </a:cubicBezTo>
                  <a:cubicBezTo>
                    <a:pt x="314" y="574"/>
                    <a:pt x="364" y="541"/>
                    <a:pt x="405" y="500"/>
                  </a:cubicBezTo>
                  <a:cubicBezTo>
                    <a:pt x="453" y="453"/>
                    <a:pt x="489" y="393"/>
                    <a:pt x="513" y="322"/>
                  </a:cubicBezTo>
                  <a:cubicBezTo>
                    <a:pt x="536" y="250"/>
                    <a:pt x="560" y="167"/>
                    <a:pt x="536" y="95"/>
                  </a:cubicBezTo>
                  <a:cubicBezTo>
                    <a:pt x="524" y="72"/>
                    <a:pt x="501" y="36"/>
                    <a:pt x="465" y="24"/>
                  </a:cubicBezTo>
                  <a:cubicBezTo>
                    <a:pt x="457" y="20"/>
                    <a:pt x="448" y="19"/>
                    <a:pt x="438" y="19"/>
                  </a:cubicBezTo>
                  <a:cubicBezTo>
                    <a:pt x="419" y="19"/>
                    <a:pt x="397" y="24"/>
                    <a:pt x="382" y="24"/>
                  </a:cubicBezTo>
                  <a:cubicBezTo>
                    <a:pt x="334" y="36"/>
                    <a:pt x="286" y="48"/>
                    <a:pt x="239" y="60"/>
                  </a:cubicBezTo>
                  <a:cubicBezTo>
                    <a:pt x="227" y="66"/>
                    <a:pt x="215" y="69"/>
                    <a:pt x="203" y="69"/>
                  </a:cubicBezTo>
                  <a:cubicBezTo>
                    <a:pt x="191" y="69"/>
                    <a:pt x="179" y="66"/>
                    <a:pt x="167" y="60"/>
                  </a:cubicBezTo>
                  <a:cubicBezTo>
                    <a:pt x="147" y="50"/>
                    <a:pt x="136" y="23"/>
                    <a:pt x="14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38"/>
            <p:cNvSpPr/>
            <p:nvPr/>
          </p:nvSpPr>
          <p:spPr>
            <a:xfrm>
              <a:off x="7710200" y="2735509"/>
              <a:ext cx="342837" cy="299720"/>
            </a:xfrm>
            <a:custGeom>
              <a:avLst/>
              <a:gdLst/>
              <a:ahLst/>
              <a:cxnLst/>
              <a:rect l="l" t="t" r="r" b="b"/>
              <a:pathLst>
                <a:path w="5550" h="4852" extrusionOk="0">
                  <a:moveTo>
                    <a:pt x="430" y="1827"/>
                  </a:moveTo>
                  <a:cubicBezTo>
                    <a:pt x="430" y="1937"/>
                    <a:pt x="415" y="2011"/>
                    <a:pt x="393" y="2079"/>
                  </a:cubicBezTo>
                  <a:lnTo>
                    <a:pt x="393" y="2079"/>
                  </a:lnTo>
                  <a:lnTo>
                    <a:pt x="430" y="1827"/>
                  </a:lnTo>
                  <a:close/>
                  <a:moveTo>
                    <a:pt x="2577" y="1"/>
                  </a:moveTo>
                  <a:cubicBezTo>
                    <a:pt x="1928" y="1"/>
                    <a:pt x="1243" y="155"/>
                    <a:pt x="799" y="518"/>
                  </a:cubicBezTo>
                  <a:cubicBezTo>
                    <a:pt x="513" y="756"/>
                    <a:pt x="287" y="1184"/>
                    <a:pt x="227" y="1565"/>
                  </a:cubicBezTo>
                  <a:cubicBezTo>
                    <a:pt x="196" y="1734"/>
                    <a:pt x="146" y="2208"/>
                    <a:pt x="282" y="2358"/>
                  </a:cubicBezTo>
                  <a:lnTo>
                    <a:pt x="282" y="2358"/>
                  </a:lnTo>
                  <a:cubicBezTo>
                    <a:pt x="199" y="2561"/>
                    <a:pt x="82" y="2783"/>
                    <a:pt x="49" y="2994"/>
                  </a:cubicBezTo>
                  <a:cubicBezTo>
                    <a:pt x="1" y="3268"/>
                    <a:pt x="84" y="3589"/>
                    <a:pt x="120" y="3875"/>
                  </a:cubicBezTo>
                  <a:cubicBezTo>
                    <a:pt x="120" y="3816"/>
                    <a:pt x="132" y="3756"/>
                    <a:pt x="144" y="3697"/>
                  </a:cubicBezTo>
                  <a:cubicBezTo>
                    <a:pt x="203" y="3863"/>
                    <a:pt x="263" y="4030"/>
                    <a:pt x="334" y="4185"/>
                  </a:cubicBezTo>
                  <a:cubicBezTo>
                    <a:pt x="346" y="4173"/>
                    <a:pt x="358" y="4149"/>
                    <a:pt x="370" y="4137"/>
                  </a:cubicBezTo>
                  <a:cubicBezTo>
                    <a:pt x="477" y="4363"/>
                    <a:pt x="572" y="4494"/>
                    <a:pt x="799" y="4601"/>
                  </a:cubicBezTo>
                  <a:cubicBezTo>
                    <a:pt x="918" y="4649"/>
                    <a:pt x="1061" y="4780"/>
                    <a:pt x="1180" y="4828"/>
                  </a:cubicBezTo>
                  <a:cubicBezTo>
                    <a:pt x="1231" y="4845"/>
                    <a:pt x="1288" y="4852"/>
                    <a:pt x="1347" y="4852"/>
                  </a:cubicBezTo>
                  <a:cubicBezTo>
                    <a:pt x="1533" y="4852"/>
                    <a:pt x="1746" y="4783"/>
                    <a:pt x="1918" y="4756"/>
                  </a:cubicBezTo>
                  <a:cubicBezTo>
                    <a:pt x="2007" y="4741"/>
                    <a:pt x="2095" y="4736"/>
                    <a:pt x="2183" y="4736"/>
                  </a:cubicBezTo>
                  <a:cubicBezTo>
                    <a:pt x="2457" y="4736"/>
                    <a:pt x="2729" y="4790"/>
                    <a:pt x="3009" y="4790"/>
                  </a:cubicBezTo>
                  <a:cubicBezTo>
                    <a:pt x="3073" y="4790"/>
                    <a:pt x="3138" y="4787"/>
                    <a:pt x="3204" y="4780"/>
                  </a:cubicBezTo>
                  <a:cubicBezTo>
                    <a:pt x="3585" y="4732"/>
                    <a:pt x="4132" y="4756"/>
                    <a:pt x="4466" y="4590"/>
                  </a:cubicBezTo>
                  <a:cubicBezTo>
                    <a:pt x="5049" y="4280"/>
                    <a:pt x="5454" y="3732"/>
                    <a:pt x="5490" y="3077"/>
                  </a:cubicBezTo>
                  <a:cubicBezTo>
                    <a:pt x="5549" y="1744"/>
                    <a:pt x="5121" y="791"/>
                    <a:pt x="3847" y="232"/>
                  </a:cubicBezTo>
                  <a:cubicBezTo>
                    <a:pt x="3518" y="85"/>
                    <a:pt x="3057" y="1"/>
                    <a:pt x="25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38"/>
            <p:cNvSpPr/>
            <p:nvPr/>
          </p:nvSpPr>
          <p:spPr>
            <a:xfrm>
              <a:off x="7733055" y="2767507"/>
              <a:ext cx="276555" cy="340119"/>
            </a:xfrm>
            <a:custGeom>
              <a:avLst/>
              <a:gdLst/>
              <a:ahLst/>
              <a:cxnLst/>
              <a:rect l="l" t="t" r="r" b="b"/>
              <a:pathLst>
                <a:path w="4477" h="5506" extrusionOk="0">
                  <a:moveTo>
                    <a:pt x="1989" y="0"/>
                  </a:moveTo>
                  <a:cubicBezTo>
                    <a:pt x="1702" y="0"/>
                    <a:pt x="1422" y="41"/>
                    <a:pt x="1179" y="131"/>
                  </a:cubicBezTo>
                  <a:cubicBezTo>
                    <a:pt x="691" y="309"/>
                    <a:pt x="441" y="762"/>
                    <a:pt x="238" y="1214"/>
                  </a:cubicBezTo>
                  <a:cubicBezTo>
                    <a:pt x="167" y="1381"/>
                    <a:pt x="107" y="1512"/>
                    <a:pt x="131" y="1702"/>
                  </a:cubicBezTo>
                  <a:cubicBezTo>
                    <a:pt x="155" y="1893"/>
                    <a:pt x="238" y="2095"/>
                    <a:pt x="214" y="2286"/>
                  </a:cubicBezTo>
                  <a:cubicBezTo>
                    <a:pt x="167" y="2643"/>
                    <a:pt x="0" y="2964"/>
                    <a:pt x="155" y="3345"/>
                  </a:cubicBezTo>
                  <a:cubicBezTo>
                    <a:pt x="238" y="3536"/>
                    <a:pt x="357" y="3726"/>
                    <a:pt x="441" y="3929"/>
                  </a:cubicBezTo>
                  <a:cubicBezTo>
                    <a:pt x="524" y="4131"/>
                    <a:pt x="572" y="4334"/>
                    <a:pt x="643" y="4536"/>
                  </a:cubicBezTo>
                  <a:cubicBezTo>
                    <a:pt x="822" y="5024"/>
                    <a:pt x="1179" y="5453"/>
                    <a:pt x="1738" y="5500"/>
                  </a:cubicBezTo>
                  <a:cubicBezTo>
                    <a:pt x="1787" y="5503"/>
                    <a:pt x="1836" y="5505"/>
                    <a:pt x="1886" y="5505"/>
                  </a:cubicBezTo>
                  <a:cubicBezTo>
                    <a:pt x="2405" y="5505"/>
                    <a:pt x="3012" y="5336"/>
                    <a:pt x="3381" y="4988"/>
                  </a:cubicBezTo>
                  <a:cubicBezTo>
                    <a:pt x="3727" y="4655"/>
                    <a:pt x="3893" y="4179"/>
                    <a:pt x="4084" y="3750"/>
                  </a:cubicBezTo>
                  <a:cubicBezTo>
                    <a:pt x="4274" y="3333"/>
                    <a:pt x="4358" y="2976"/>
                    <a:pt x="4393" y="2512"/>
                  </a:cubicBezTo>
                  <a:cubicBezTo>
                    <a:pt x="4477" y="1655"/>
                    <a:pt x="4322" y="881"/>
                    <a:pt x="3536" y="404"/>
                  </a:cubicBezTo>
                  <a:cubicBezTo>
                    <a:pt x="3128" y="153"/>
                    <a:pt x="2544" y="0"/>
                    <a:pt x="1989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38"/>
            <p:cNvSpPr/>
            <p:nvPr/>
          </p:nvSpPr>
          <p:spPr>
            <a:xfrm>
              <a:off x="7773455" y="3007248"/>
              <a:ext cx="169998" cy="65479"/>
            </a:xfrm>
            <a:custGeom>
              <a:avLst/>
              <a:gdLst/>
              <a:ahLst/>
              <a:cxnLst/>
              <a:rect l="l" t="t" r="r" b="b"/>
              <a:pathLst>
                <a:path w="2752" h="1060" extrusionOk="0">
                  <a:moveTo>
                    <a:pt x="1322" y="500"/>
                  </a:moveTo>
                  <a:lnTo>
                    <a:pt x="1322" y="643"/>
                  </a:lnTo>
                  <a:cubicBezTo>
                    <a:pt x="1307" y="635"/>
                    <a:pt x="1292" y="618"/>
                    <a:pt x="1277" y="604"/>
                  </a:cubicBezTo>
                  <a:lnTo>
                    <a:pt x="1277" y="604"/>
                  </a:lnTo>
                  <a:cubicBezTo>
                    <a:pt x="1298" y="578"/>
                    <a:pt x="1313" y="544"/>
                    <a:pt x="1322" y="500"/>
                  </a:cubicBezTo>
                  <a:close/>
                  <a:moveTo>
                    <a:pt x="739" y="1"/>
                  </a:moveTo>
                  <a:cubicBezTo>
                    <a:pt x="646" y="1"/>
                    <a:pt x="555" y="19"/>
                    <a:pt x="465" y="72"/>
                  </a:cubicBezTo>
                  <a:cubicBezTo>
                    <a:pt x="215" y="214"/>
                    <a:pt x="1" y="619"/>
                    <a:pt x="37" y="917"/>
                  </a:cubicBezTo>
                  <a:cubicBezTo>
                    <a:pt x="84" y="881"/>
                    <a:pt x="144" y="881"/>
                    <a:pt x="179" y="869"/>
                  </a:cubicBezTo>
                  <a:cubicBezTo>
                    <a:pt x="179" y="917"/>
                    <a:pt x="203" y="1000"/>
                    <a:pt x="191" y="1060"/>
                  </a:cubicBezTo>
                  <a:cubicBezTo>
                    <a:pt x="299" y="857"/>
                    <a:pt x="537" y="738"/>
                    <a:pt x="751" y="703"/>
                  </a:cubicBezTo>
                  <a:cubicBezTo>
                    <a:pt x="793" y="696"/>
                    <a:pt x="837" y="694"/>
                    <a:pt x="883" y="694"/>
                  </a:cubicBezTo>
                  <a:cubicBezTo>
                    <a:pt x="920" y="694"/>
                    <a:pt x="957" y="695"/>
                    <a:pt x="994" y="695"/>
                  </a:cubicBezTo>
                  <a:cubicBezTo>
                    <a:pt x="1102" y="695"/>
                    <a:pt x="1204" y="686"/>
                    <a:pt x="1267" y="616"/>
                  </a:cubicBezTo>
                  <a:lnTo>
                    <a:pt x="1267" y="616"/>
                  </a:lnTo>
                  <a:cubicBezTo>
                    <a:pt x="1317" y="693"/>
                    <a:pt x="1395" y="659"/>
                    <a:pt x="1501" y="691"/>
                  </a:cubicBezTo>
                  <a:cubicBezTo>
                    <a:pt x="1608" y="726"/>
                    <a:pt x="1692" y="786"/>
                    <a:pt x="1799" y="822"/>
                  </a:cubicBezTo>
                  <a:cubicBezTo>
                    <a:pt x="1882" y="851"/>
                    <a:pt x="2007" y="884"/>
                    <a:pt x="2120" y="884"/>
                  </a:cubicBezTo>
                  <a:cubicBezTo>
                    <a:pt x="2233" y="884"/>
                    <a:pt x="2334" y="851"/>
                    <a:pt x="2370" y="750"/>
                  </a:cubicBezTo>
                  <a:cubicBezTo>
                    <a:pt x="2442" y="798"/>
                    <a:pt x="2513" y="869"/>
                    <a:pt x="2585" y="893"/>
                  </a:cubicBezTo>
                  <a:cubicBezTo>
                    <a:pt x="2585" y="869"/>
                    <a:pt x="2585" y="845"/>
                    <a:pt x="2596" y="822"/>
                  </a:cubicBezTo>
                  <a:cubicBezTo>
                    <a:pt x="2620" y="857"/>
                    <a:pt x="2680" y="917"/>
                    <a:pt x="2715" y="953"/>
                  </a:cubicBezTo>
                  <a:cubicBezTo>
                    <a:pt x="2751" y="655"/>
                    <a:pt x="2549" y="250"/>
                    <a:pt x="2263" y="95"/>
                  </a:cubicBezTo>
                  <a:cubicBezTo>
                    <a:pt x="2172" y="50"/>
                    <a:pt x="2078" y="34"/>
                    <a:pt x="1982" y="34"/>
                  </a:cubicBezTo>
                  <a:cubicBezTo>
                    <a:pt x="1791" y="34"/>
                    <a:pt x="1592" y="96"/>
                    <a:pt x="1393" y="96"/>
                  </a:cubicBezTo>
                  <a:cubicBezTo>
                    <a:pt x="1381" y="96"/>
                    <a:pt x="1370" y="96"/>
                    <a:pt x="1358" y="95"/>
                  </a:cubicBezTo>
                  <a:cubicBezTo>
                    <a:pt x="1146" y="87"/>
                    <a:pt x="940" y="1"/>
                    <a:pt x="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38"/>
            <p:cNvSpPr/>
            <p:nvPr/>
          </p:nvSpPr>
          <p:spPr>
            <a:xfrm>
              <a:off x="7738924" y="2881355"/>
              <a:ext cx="118480" cy="49974"/>
            </a:xfrm>
            <a:custGeom>
              <a:avLst/>
              <a:gdLst/>
              <a:ahLst/>
              <a:cxnLst/>
              <a:rect l="l" t="t" r="r" b="b"/>
              <a:pathLst>
                <a:path w="1918" h="809" extrusionOk="0">
                  <a:moveTo>
                    <a:pt x="235" y="1"/>
                  </a:moveTo>
                  <a:cubicBezTo>
                    <a:pt x="148" y="1"/>
                    <a:pt x="73" y="31"/>
                    <a:pt x="22" y="115"/>
                  </a:cubicBezTo>
                  <a:lnTo>
                    <a:pt x="22" y="115"/>
                  </a:lnTo>
                  <a:cubicBezTo>
                    <a:pt x="15" y="113"/>
                    <a:pt x="7" y="111"/>
                    <a:pt x="0" y="109"/>
                  </a:cubicBezTo>
                  <a:lnTo>
                    <a:pt x="0" y="157"/>
                  </a:lnTo>
                  <a:cubicBezTo>
                    <a:pt x="7" y="142"/>
                    <a:pt x="14" y="128"/>
                    <a:pt x="22" y="115"/>
                  </a:cubicBezTo>
                  <a:lnTo>
                    <a:pt x="22" y="115"/>
                  </a:lnTo>
                  <a:cubicBezTo>
                    <a:pt x="195" y="162"/>
                    <a:pt x="387" y="221"/>
                    <a:pt x="524" y="335"/>
                  </a:cubicBezTo>
                  <a:cubicBezTo>
                    <a:pt x="703" y="478"/>
                    <a:pt x="786" y="681"/>
                    <a:pt x="1012" y="764"/>
                  </a:cubicBezTo>
                  <a:cubicBezTo>
                    <a:pt x="1100" y="795"/>
                    <a:pt x="1201" y="808"/>
                    <a:pt x="1304" y="808"/>
                  </a:cubicBezTo>
                  <a:cubicBezTo>
                    <a:pt x="1439" y="808"/>
                    <a:pt x="1576" y="786"/>
                    <a:pt x="1691" y="752"/>
                  </a:cubicBezTo>
                  <a:cubicBezTo>
                    <a:pt x="1727" y="669"/>
                    <a:pt x="1750" y="597"/>
                    <a:pt x="1774" y="514"/>
                  </a:cubicBezTo>
                  <a:lnTo>
                    <a:pt x="1774" y="514"/>
                  </a:lnTo>
                  <a:cubicBezTo>
                    <a:pt x="1762" y="526"/>
                    <a:pt x="1739" y="526"/>
                    <a:pt x="1727" y="526"/>
                  </a:cubicBezTo>
                  <a:cubicBezTo>
                    <a:pt x="1810" y="478"/>
                    <a:pt x="1917" y="371"/>
                    <a:pt x="1870" y="264"/>
                  </a:cubicBezTo>
                  <a:lnTo>
                    <a:pt x="1870" y="264"/>
                  </a:lnTo>
                  <a:cubicBezTo>
                    <a:pt x="1742" y="313"/>
                    <a:pt x="1601" y="334"/>
                    <a:pt x="1457" y="334"/>
                  </a:cubicBezTo>
                  <a:cubicBezTo>
                    <a:pt x="1253" y="334"/>
                    <a:pt x="1045" y="291"/>
                    <a:pt x="869" y="228"/>
                  </a:cubicBezTo>
                  <a:cubicBezTo>
                    <a:pt x="716" y="180"/>
                    <a:pt x="443" y="1"/>
                    <a:pt x="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38"/>
            <p:cNvSpPr/>
            <p:nvPr/>
          </p:nvSpPr>
          <p:spPr>
            <a:xfrm>
              <a:off x="7878654" y="2865294"/>
              <a:ext cx="110387" cy="53619"/>
            </a:xfrm>
            <a:custGeom>
              <a:avLst/>
              <a:gdLst/>
              <a:ahLst/>
              <a:cxnLst/>
              <a:rect l="l" t="t" r="r" b="b"/>
              <a:pathLst>
                <a:path w="1787" h="868" extrusionOk="0">
                  <a:moveTo>
                    <a:pt x="1765" y="792"/>
                  </a:moveTo>
                  <a:cubicBezTo>
                    <a:pt x="1766" y="809"/>
                    <a:pt x="1765" y="827"/>
                    <a:pt x="1763" y="846"/>
                  </a:cubicBezTo>
                  <a:lnTo>
                    <a:pt x="1786" y="798"/>
                  </a:lnTo>
                  <a:cubicBezTo>
                    <a:pt x="1779" y="796"/>
                    <a:pt x="1772" y="794"/>
                    <a:pt x="1765" y="792"/>
                  </a:cubicBezTo>
                  <a:close/>
                  <a:moveTo>
                    <a:pt x="108" y="0"/>
                  </a:moveTo>
                  <a:cubicBezTo>
                    <a:pt x="0" y="72"/>
                    <a:pt x="48" y="214"/>
                    <a:pt x="96" y="298"/>
                  </a:cubicBezTo>
                  <a:cubicBezTo>
                    <a:pt x="72" y="286"/>
                    <a:pt x="60" y="286"/>
                    <a:pt x="48" y="262"/>
                  </a:cubicBezTo>
                  <a:cubicBezTo>
                    <a:pt x="36" y="345"/>
                    <a:pt x="12" y="429"/>
                    <a:pt x="0" y="512"/>
                  </a:cubicBezTo>
                  <a:cubicBezTo>
                    <a:pt x="155" y="667"/>
                    <a:pt x="370" y="822"/>
                    <a:pt x="596" y="857"/>
                  </a:cubicBezTo>
                  <a:cubicBezTo>
                    <a:pt x="629" y="864"/>
                    <a:pt x="661" y="867"/>
                    <a:pt x="692" y="867"/>
                  </a:cubicBezTo>
                  <a:cubicBezTo>
                    <a:pt x="882" y="867"/>
                    <a:pt x="1032" y="757"/>
                    <a:pt x="1227" y="726"/>
                  </a:cubicBezTo>
                  <a:cubicBezTo>
                    <a:pt x="1265" y="719"/>
                    <a:pt x="1304" y="716"/>
                    <a:pt x="1345" y="716"/>
                  </a:cubicBezTo>
                  <a:cubicBezTo>
                    <a:pt x="1486" y="716"/>
                    <a:pt x="1638" y="756"/>
                    <a:pt x="1765" y="792"/>
                  </a:cubicBezTo>
                  <a:lnTo>
                    <a:pt x="1765" y="792"/>
                  </a:lnTo>
                  <a:cubicBezTo>
                    <a:pt x="1752" y="459"/>
                    <a:pt x="1192" y="522"/>
                    <a:pt x="977" y="476"/>
                  </a:cubicBezTo>
                  <a:cubicBezTo>
                    <a:pt x="667" y="405"/>
                    <a:pt x="298" y="250"/>
                    <a:pt x="1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38"/>
            <p:cNvSpPr/>
            <p:nvPr/>
          </p:nvSpPr>
          <p:spPr>
            <a:xfrm>
              <a:off x="7786736" y="2910141"/>
              <a:ext cx="19149" cy="44229"/>
            </a:xfrm>
            <a:custGeom>
              <a:avLst/>
              <a:gdLst/>
              <a:ahLst/>
              <a:cxnLst/>
              <a:rect l="l" t="t" r="r" b="b"/>
              <a:pathLst>
                <a:path w="310" h="716" extrusionOk="0">
                  <a:moveTo>
                    <a:pt x="155" y="0"/>
                  </a:moveTo>
                  <a:cubicBezTo>
                    <a:pt x="72" y="0"/>
                    <a:pt x="0" y="167"/>
                    <a:pt x="12" y="358"/>
                  </a:cubicBezTo>
                  <a:cubicBezTo>
                    <a:pt x="12" y="553"/>
                    <a:pt x="79" y="715"/>
                    <a:pt x="158" y="715"/>
                  </a:cubicBezTo>
                  <a:cubicBezTo>
                    <a:pt x="161" y="715"/>
                    <a:pt x="164" y="715"/>
                    <a:pt x="167" y="715"/>
                  </a:cubicBezTo>
                  <a:cubicBezTo>
                    <a:pt x="250" y="715"/>
                    <a:pt x="310" y="560"/>
                    <a:pt x="310" y="358"/>
                  </a:cubicBezTo>
                  <a:cubicBezTo>
                    <a:pt x="298" y="155"/>
                    <a:pt x="238" y="0"/>
                    <a:pt x="1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38"/>
            <p:cNvSpPr/>
            <p:nvPr/>
          </p:nvSpPr>
          <p:spPr>
            <a:xfrm>
              <a:off x="7915409" y="2909400"/>
              <a:ext cx="19211" cy="44229"/>
            </a:xfrm>
            <a:custGeom>
              <a:avLst/>
              <a:gdLst/>
              <a:ahLst/>
              <a:cxnLst/>
              <a:rect l="l" t="t" r="r" b="b"/>
              <a:pathLst>
                <a:path w="311" h="716" extrusionOk="0">
                  <a:moveTo>
                    <a:pt x="156" y="1"/>
                  </a:moveTo>
                  <a:cubicBezTo>
                    <a:pt x="72" y="1"/>
                    <a:pt x="1" y="167"/>
                    <a:pt x="13" y="358"/>
                  </a:cubicBezTo>
                  <a:cubicBezTo>
                    <a:pt x="13" y="553"/>
                    <a:pt x="79" y="716"/>
                    <a:pt x="159" y="716"/>
                  </a:cubicBezTo>
                  <a:cubicBezTo>
                    <a:pt x="162" y="716"/>
                    <a:pt x="165" y="715"/>
                    <a:pt x="167" y="715"/>
                  </a:cubicBezTo>
                  <a:cubicBezTo>
                    <a:pt x="251" y="715"/>
                    <a:pt x="310" y="560"/>
                    <a:pt x="310" y="358"/>
                  </a:cubicBezTo>
                  <a:cubicBezTo>
                    <a:pt x="298" y="155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38"/>
            <p:cNvSpPr/>
            <p:nvPr/>
          </p:nvSpPr>
          <p:spPr>
            <a:xfrm>
              <a:off x="7824232" y="2938556"/>
              <a:ext cx="74312" cy="73880"/>
            </a:xfrm>
            <a:custGeom>
              <a:avLst/>
              <a:gdLst/>
              <a:ahLst/>
              <a:cxnLst/>
              <a:rect l="l" t="t" r="r" b="b"/>
              <a:pathLst>
                <a:path w="1203" h="1196" extrusionOk="0">
                  <a:moveTo>
                    <a:pt x="305" y="0"/>
                  </a:moveTo>
                  <a:cubicBezTo>
                    <a:pt x="299" y="0"/>
                    <a:pt x="293" y="2"/>
                    <a:pt x="286" y="5"/>
                  </a:cubicBezTo>
                  <a:cubicBezTo>
                    <a:pt x="262" y="5"/>
                    <a:pt x="239" y="41"/>
                    <a:pt x="250" y="64"/>
                  </a:cubicBezTo>
                  <a:cubicBezTo>
                    <a:pt x="298" y="207"/>
                    <a:pt x="286" y="410"/>
                    <a:pt x="227" y="541"/>
                  </a:cubicBezTo>
                  <a:cubicBezTo>
                    <a:pt x="203" y="576"/>
                    <a:pt x="179" y="612"/>
                    <a:pt x="155" y="648"/>
                  </a:cubicBezTo>
                  <a:cubicBezTo>
                    <a:pt x="84" y="755"/>
                    <a:pt x="0" y="898"/>
                    <a:pt x="167" y="1041"/>
                  </a:cubicBezTo>
                  <a:cubicBezTo>
                    <a:pt x="262" y="1124"/>
                    <a:pt x="429" y="1184"/>
                    <a:pt x="596" y="1195"/>
                  </a:cubicBezTo>
                  <a:cubicBezTo>
                    <a:pt x="715" y="1195"/>
                    <a:pt x="834" y="1184"/>
                    <a:pt x="929" y="1160"/>
                  </a:cubicBezTo>
                  <a:cubicBezTo>
                    <a:pt x="1084" y="1100"/>
                    <a:pt x="1179" y="1005"/>
                    <a:pt x="1203" y="874"/>
                  </a:cubicBezTo>
                  <a:cubicBezTo>
                    <a:pt x="1203" y="838"/>
                    <a:pt x="1191" y="814"/>
                    <a:pt x="1167" y="814"/>
                  </a:cubicBezTo>
                  <a:cubicBezTo>
                    <a:pt x="1163" y="812"/>
                    <a:pt x="1158" y="811"/>
                    <a:pt x="1153" y="811"/>
                  </a:cubicBezTo>
                  <a:cubicBezTo>
                    <a:pt x="1131" y="811"/>
                    <a:pt x="1108" y="831"/>
                    <a:pt x="1108" y="850"/>
                  </a:cubicBezTo>
                  <a:cubicBezTo>
                    <a:pt x="1084" y="945"/>
                    <a:pt x="1012" y="1017"/>
                    <a:pt x="893" y="1064"/>
                  </a:cubicBezTo>
                  <a:cubicBezTo>
                    <a:pt x="828" y="1087"/>
                    <a:pt x="751" y="1098"/>
                    <a:pt x="672" y="1098"/>
                  </a:cubicBezTo>
                  <a:cubicBezTo>
                    <a:pt x="503" y="1098"/>
                    <a:pt x="324" y="1050"/>
                    <a:pt x="227" y="969"/>
                  </a:cubicBezTo>
                  <a:cubicBezTo>
                    <a:pt x="131" y="886"/>
                    <a:pt x="167" y="826"/>
                    <a:pt x="239" y="707"/>
                  </a:cubicBezTo>
                  <a:cubicBezTo>
                    <a:pt x="262" y="660"/>
                    <a:pt x="298" y="624"/>
                    <a:pt x="310" y="576"/>
                  </a:cubicBezTo>
                  <a:cubicBezTo>
                    <a:pt x="381" y="433"/>
                    <a:pt x="393" y="207"/>
                    <a:pt x="346" y="29"/>
                  </a:cubicBezTo>
                  <a:cubicBezTo>
                    <a:pt x="337" y="11"/>
                    <a:pt x="322" y="0"/>
                    <a:pt x="3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38"/>
            <p:cNvSpPr/>
            <p:nvPr/>
          </p:nvSpPr>
          <p:spPr>
            <a:xfrm>
              <a:off x="7716130" y="2939359"/>
              <a:ext cx="309666" cy="248573"/>
            </a:xfrm>
            <a:custGeom>
              <a:avLst/>
              <a:gdLst/>
              <a:ahLst/>
              <a:cxnLst/>
              <a:rect l="l" t="t" r="r" b="b"/>
              <a:pathLst>
                <a:path w="5013" h="4024" extrusionOk="0">
                  <a:moveTo>
                    <a:pt x="4792" y="0"/>
                  </a:moveTo>
                  <a:cubicBezTo>
                    <a:pt x="4790" y="0"/>
                    <a:pt x="4788" y="1"/>
                    <a:pt x="4786" y="4"/>
                  </a:cubicBezTo>
                  <a:cubicBezTo>
                    <a:pt x="4477" y="373"/>
                    <a:pt x="4239" y="801"/>
                    <a:pt x="4084" y="1254"/>
                  </a:cubicBezTo>
                  <a:cubicBezTo>
                    <a:pt x="3882" y="1766"/>
                    <a:pt x="3251" y="2087"/>
                    <a:pt x="2727" y="2135"/>
                  </a:cubicBezTo>
                  <a:cubicBezTo>
                    <a:pt x="2541" y="2150"/>
                    <a:pt x="2355" y="2166"/>
                    <a:pt x="2172" y="2166"/>
                  </a:cubicBezTo>
                  <a:cubicBezTo>
                    <a:pt x="1931" y="2166"/>
                    <a:pt x="1694" y="2139"/>
                    <a:pt x="1465" y="2052"/>
                  </a:cubicBezTo>
                  <a:cubicBezTo>
                    <a:pt x="1143" y="1921"/>
                    <a:pt x="1096" y="1635"/>
                    <a:pt x="965" y="1361"/>
                  </a:cubicBezTo>
                  <a:cubicBezTo>
                    <a:pt x="846" y="1099"/>
                    <a:pt x="750" y="861"/>
                    <a:pt x="560" y="647"/>
                  </a:cubicBezTo>
                  <a:cubicBezTo>
                    <a:pt x="381" y="456"/>
                    <a:pt x="453" y="278"/>
                    <a:pt x="345" y="39"/>
                  </a:cubicBezTo>
                  <a:lnTo>
                    <a:pt x="345" y="39"/>
                  </a:lnTo>
                  <a:cubicBezTo>
                    <a:pt x="0" y="432"/>
                    <a:pt x="429" y="825"/>
                    <a:pt x="453" y="1218"/>
                  </a:cubicBezTo>
                  <a:cubicBezTo>
                    <a:pt x="465" y="1575"/>
                    <a:pt x="262" y="1909"/>
                    <a:pt x="298" y="2278"/>
                  </a:cubicBezTo>
                  <a:cubicBezTo>
                    <a:pt x="345" y="2683"/>
                    <a:pt x="655" y="3064"/>
                    <a:pt x="988" y="3290"/>
                  </a:cubicBezTo>
                  <a:cubicBezTo>
                    <a:pt x="976" y="3230"/>
                    <a:pt x="976" y="3183"/>
                    <a:pt x="941" y="3123"/>
                  </a:cubicBezTo>
                  <a:lnTo>
                    <a:pt x="941" y="3123"/>
                  </a:lnTo>
                  <a:cubicBezTo>
                    <a:pt x="1191" y="3516"/>
                    <a:pt x="1536" y="3647"/>
                    <a:pt x="1893" y="3778"/>
                  </a:cubicBezTo>
                  <a:cubicBezTo>
                    <a:pt x="2108" y="3861"/>
                    <a:pt x="2346" y="3980"/>
                    <a:pt x="2560" y="4016"/>
                  </a:cubicBezTo>
                  <a:cubicBezTo>
                    <a:pt x="2596" y="4021"/>
                    <a:pt x="2632" y="4023"/>
                    <a:pt x="2669" y="4023"/>
                  </a:cubicBezTo>
                  <a:cubicBezTo>
                    <a:pt x="3176" y="4023"/>
                    <a:pt x="3797" y="3588"/>
                    <a:pt x="4108" y="3266"/>
                  </a:cubicBezTo>
                  <a:cubicBezTo>
                    <a:pt x="4513" y="2849"/>
                    <a:pt x="4953" y="2397"/>
                    <a:pt x="5001" y="1802"/>
                  </a:cubicBezTo>
                  <a:cubicBezTo>
                    <a:pt x="5013" y="1563"/>
                    <a:pt x="4977" y="1337"/>
                    <a:pt x="4941" y="1123"/>
                  </a:cubicBezTo>
                  <a:cubicBezTo>
                    <a:pt x="4906" y="909"/>
                    <a:pt x="4953" y="706"/>
                    <a:pt x="4953" y="492"/>
                  </a:cubicBezTo>
                  <a:cubicBezTo>
                    <a:pt x="4953" y="446"/>
                    <a:pt x="4834" y="0"/>
                    <a:pt x="47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38"/>
            <p:cNvSpPr/>
            <p:nvPr/>
          </p:nvSpPr>
          <p:spPr>
            <a:xfrm>
              <a:off x="7671221" y="2678925"/>
              <a:ext cx="420053" cy="185441"/>
            </a:xfrm>
            <a:custGeom>
              <a:avLst/>
              <a:gdLst/>
              <a:ahLst/>
              <a:cxnLst/>
              <a:rect l="l" t="t" r="r" b="b"/>
              <a:pathLst>
                <a:path w="6800" h="3002" extrusionOk="0">
                  <a:moveTo>
                    <a:pt x="2637" y="0"/>
                  </a:moveTo>
                  <a:cubicBezTo>
                    <a:pt x="2375" y="0"/>
                    <a:pt x="2042" y="313"/>
                    <a:pt x="2001" y="564"/>
                  </a:cubicBezTo>
                  <a:cubicBezTo>
                    <a:pt x="1921" y="511"/>
                    <a:pt x="1835" y="488"/>
                    <a:pt x="1751" y="488"/>
                  </a:cubicBezTo>
                  <a:cubicBezTo>
                    <a:pt x="1368" y="488"/>
                    <a:pt x="1014" y="944"/>
                    <a:pt x="1394" y="993"/>
                  </a:cubicBezTo>
                  <a:cubicBezTo>
                    <a:pt x="1227" y="1005"/>
                    <a:pt x="680" y="993"/>
                    <a:pt x="632" y="1231"/>
                  </a:cubicBezTo>
                  <a:cubicBezTo>
                    <a:pt x="588" y="1408"/>
                    <a:pt x="842" y="1483"/>
                    <a:pt x="1002" y="1483"/>
                  </a:cubicBezTo>
                  <a:cubicBezTo>
                    <a:pt x="1014" y="1483"/>
                    <a:pt x="1026" y="1482"/>
                    <a:pt x="1037" y="1481"/>
                  </a:cubicBezTo>
                  <a:lnTo>
                    <a:pt x="1037" y="1481"/>
                  </a:lnTo>
                  <a:cubicBezTo>
                    <a:pt x="775" y="1517"/>
                    <a:pt x="1" y="1696"/>
                    <a:pt x="453" y="1993"/>
                  </a:cubicBezTo>
                  <a:cubicBezTo>
                    <a:pt x="549" y="2053"/>
                    <a:pt x="668" y="2077"/>
                    <a:pt x="811" y="2088"/>
                  </a:cubicBezTo>
                  <a:cubicBezTo>
                    <a:pt x="763" y="2172"/>
                    <a:pt x="787" y="2279"/>
                    <a:pt x="918" y="2410"/>
                  </a:cubicBezTo>
                  <a:cubicBezTo>
                    <a:pt x="1043" y="2558"/>
                    <a:pt x="1234" y="2622"/>
                    <a:pt x="1430" y="2622"/>
                  </a:cubicBezTo>
                  <a:cubicBezTo>
                    <a:pt x="1644" y="2622"/>
                    <a:pt x="1864" y="2546"/>
                    <a:pt x="2013" y="2422"/>
                  </a:cubicBezTo>
                  <a:lnTo>
                    <a:pt x="2013" y="2422"/>
                  </a:lnTo>
                  <a:cubicBezTo>
                    <a:pt x="1843" y="2622"/>
                    <a:pt x="2076" y="2704"/>
                    <a:pt x="2261" y="2704"/>
                  </a:cubicBezTo>
                  <a:cubicBezTo>
                    <a:pt x="2296" y="2704"/>
                    <a:pt x="2330" y="2701"/>
                    <a:pt x="2358" y="2696"/>
                  </a:cubicBezTo>
                  <a:cubicBezTo>
                    <a:pt x="2555" y="2663"/>
                    <a:pt x="2741" y="2460"/>
                    <a:pt x="2881" y="2326"/>
                  </a:cubicBezTo>
                  <a:lnTo>
                    <a:pt x="2881" y="2326"/>
                  </a:lnTo>
                  <a:cubicBezTo>
                    <a:pt x="2700" y="2516"/>
                    <a:pt x="2871" y="2698"/>
                    <a:pt x="3085" y="2743"/>
                  </a:cubicBezTo>
                  <a:cubicBezTo>
                    <a:pt x="3137" y="2752"/>
                    <a:pt x="3185" y="2756"/>
                    <a:pt x="3230" y="2756"/>
                  </a:cubicBezTo>
                  <a:cubicBezTo>
                    <a:pt x="3559" y="2756"/>
                    <a:pt x="3731" y="2550"/>
                    <a:pt x="4013" y="2446"/>
                  </a:cubicBezTo>
                  <a:cubicBezTo>
                    <a:pt x="4062" y="2427"/>
                    <a:pt x="4102" y="2420"/>
                    <a:pt x="4137" y="2420"/>
                  </a:cubicBezTo>
                  <a:cubicBezTo>
                    <a:pt x="4309" y="2420"/>
                    <a:pt x="4356" y="2607"/>
                    <a:pt x="4632" y="2696"/>
                  </a:cubicBezTo>
                  <a:cubicBezTo>
                    <a:pt x="4710" y="2727"/>
                    <a:pt x="4840" y="2756"/>
                    <a:pt x="4963" y="2756"/>
                  </a:cubicBezTo>
                  <a:cubicBezTo>
                    <a:pt x="5122" y="2756"/>
                    <a:pt x="5269" y="2707"/>
                    <a:pt x="5275" y="2553"/>
                  </a:cubicBezTo>
                  <a:cubicBezTo>
                    <a:pt x="5405" y="2748"/>
                    <a:pt x="5761" y="3001"/>
                    <a:pt x="6022" y="3001"/>
                  </a:cubicBezTo>
                  <a:cubicBezTo>
                    <a:pt x="6048" y="3001"/>
                    <a:pt x="6073" y="2999"/>
                    <a:pt x="6097" y="2993"/>
                  </a:cubicBezTo>
                  <a:cubicBezTo>
                    <a:pt x="6490" y="2922"/>
                    <a:pt x="6371" y="2469"/>
                    <a:pt x="6097" y="2279"/>
                  </a:cubicBezTo>
                  <a:lnTo>
                    <a:pt x="6097" y="2279"/>
                  </a:lnTo>
                  <a:cubicBezTo>
                    <a:pt x="6200" y="2313"/>
                    <a:pt x="6346" y="2363"/>
                    <a:pt x="6467" y="2363"/>
                  </a:cubicBezTo>
                  <a:cubicBezTo>
                    <a:pt x="6557" y="2363"/>
                    <a:pt x="6633" y="2336"/>
                    <a:pt x="6668" y="2255"/>
                  </a:cubicBezTo>
                  <a:cubicBezTo>
                    <a:pt x="6799" y="1958"/>
                    <a:pt x="6287" y="1612"/>
                    <a:pt x="6061" y="1577"/>
                  </a:cubicBezTo>
                  <a:cubicBezTo>
                    <a:pt x="6275" y="1065"/>
                    <a:pt x="5513" y="969"/>
                    <a:pt x="5192" y="957"/>
                  </a:cubicBezTo>
                  <a:cubicBezTo>
                    <a:pt x="5192" y="517"/>
                    <a:pt x="5022" y="408"/>
                    <a:pt x="4763" y="408"/>
                  </a:cubicBezTo>
                  <a:cubicBezTo>
                    <a:pt x="4622" y="408"/>
                    <a:pt x="4455" y="440"/>
                    <a:pt x="4275" y="469"/>
                  </a:cubicBezTo>
                  <a:cubicBezTo>
                    <a:pt x="4285" y="128"/>
                    <a:pt x="4139" y="26"/>
                    <a:pt x="3933" y="26"/>
                  </a:cubicBezTo>
                  <a:cubicBezTo>
                    <a:pt x="3632" y="26"/>
                    <a:pt x="3202" y="244"/>
                    <a:pt x="2942" y="244"/>
                  </a:cubicBezTo>
                  <a:cubicBezTo>
                    <a:pt x="2934" y="244"/>
                    <a:pt x="2926" y="243"/>
                    <a:pt x="2918" y="243"/>
                  </a:cubicBezTo>
                  <a:cubicBezTo>
                    <a:pt x="2865" y="69"/>
                    <a:pt x="2759" y="0"/>
                    <a:pt x="26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4" name="Google Shape;2314;p38"/>
          <p:cNvGrpSpPr/>
          <p:nvPr/>
        </p:nvGrpSpPr>
        <p:grpSpPr>
          <a:xfrm>
            <a:off x="161480" y="2156179"/>
            <a:ext cx="1451137" cy="2705606"/>
            <a:chOff x="194930" y="2100602"/>
            <a:chExt cx="1455280" cy="2800399"/>
          </a:xfrm>
        </p:grpSpPr>
        <p:sp>
          <p:nvSpPr>
            <p:cNvPr id="2315" name="Google Shape;2315;p38"/>
            <p:cNvSpPr/>
            <p:nvPr/>
          </p:nvSpPr>
          <p:spPr>
            <a:xfrm flipH="1">
              <a:off x="815230" y="2191844"/>
              <a:ext cx="480795" cy="701229"/>
            </a:xfrm>
            <a:custGeom>
              <a:avLst/>
              <a:gdLst/>
              <a:ahLst/>
              <a:cxnLst/>
              <a:rect l="l" t="t" r="r" b="b"/>
              <a:pathLst>
                <a:path w="6281" h="9161" extrusionOk="0">
                  <a:moveTo>
                    <a:pt x="3710" y="0"/>
                  </a:moveTo>
                  <a:cubicBezTo>
                    <a:pt x="3551" y="0"/>
                    <a:pt x="3395" y="12"/>
                    <a:pt x="3244" y="34"/>
                  </a:cubicBezTo>
                  <a:cubicBezTo>
                    <a:pt x="2542" y="141"/>
                    <a:pt x="1208" y="1011"/>
                    <a:pt x="2280" y="1654"/>
                  </a:cubicBezTo>
                  <a:cubicBezTo>
                    <a:pt x="2253" y="1651"/>
                    <a:pt x="2226" y="1650"/>
                    <a:pt x="2199" y="1650"/>
                  </a:cubicBezTo>
                  <a:cubicBezTo>
                    <a:pt x="1123" y="1650"/>
                    <a:pt x="314" y="3575"/>
                    <a:pt x="1339" y="3575"/>
                  </a:cubicBezTo>
                  <a:cubicBezTo>
                    <a:pt x="1410" y="3575"/>
                    <a:pt x="1489" y="3566"/>
                    <a:pt x="1577" y="3547"/>
                  </a:cubicBezTo>
                  <a:lnTo>
                    <a:pt x="1577" y="3547"/>
                  </a:lnTo>
                  <a:cubicBezTo>
                    <a:pt x="970" y="4199"/>
                    <a:pt x="1" y="6403"/>
                    <a:pt x="1503" y="6403"/>
                  </a:cubicBezTo>
                  <a:cubicBezTo>
                    <a:pt x="1563" y="6403"/>
                    <a:pt x="1628" y="6400"/>
                    <a:pt x="1696" y="6392"/>
                  </a:cubicBezTo>
                  <a:lnTo>
                    <a:pt x="1696" y="6392"/>
                  </a:lnTo>
                  <a:cubicBezTo>
                    <a:pt x="1448" y="6900"/>
                    <a:pt x="1709" y="7310"/>
                    <a:pt x="2241" y="7310"/>
                  </a:cubicBezTo>
                  <a:cubicBezTo>
                    <a:pt x="2295" y="7310"/>
                    <a:pt x="2351" y="7306"/>
                    <a:pt x="2411" y="7297"/>
                  </a:cubicBezTo>
                  <a:lnTo>
                    <a:pt x="2411" y="7297"/>
                  </a:lnTo>
                  <a:cubicBezTo>
                    <a:pt x="1829" y="7953"/>
                    <a:pt x="2286" y="9032"/>
                    <a:pt x="2943" y="9032"/>
                  </a:cubicBezTo>
                  <a:cubicBezTo>
                    <a:pt x="3133" y="9032"/>
                    <a:pt x="3339" y="8942"/>
                    <a:pt x="3542" y="8726"/>
                  </a:cubicBezTo>
                  <a:cubicBezTo>
                    <a:pt x="3691" y="9041"/>
                    <a:pt x="3906" y="9161"/>
                    <a:pt x="4136" y="9161"/>
                  </a:cubicBezTo>
                  <a:cubicBezTo>
                    <a:pt x="4566" y="9161"/>
                    <a:pt x="5046" y="8738"/>
                    <a:pt x="5232" y="8381"/>
                  </a:cubicBezTo>
                  <a:cubicBezTo>
                    <a:pt x="5566" y="7750"/>
                    <a:pt x="5268" y="6988"/>
                    <a:pt x="5351" y="6368"/>
                  </a:cubicBezTo>
                  <a:cubicBezTo>
                    <a:pt x="5482" y="5559"/>
                    <a:pt x="5721" y="4737"/>
                    <a:pt x="5721" y="3868"/>
                  </a:cubicBezTo>
                  <a:cubicBezTo>
                    <a:pt x="5732" y="3249"/>
                    <a:pt x="6280" y="1535"/>
                    <a:pt x="5828" y="1249"/>
                  </a:cubicBezTo>
                  <a:lnTo>
                    <a:pt x="5935" y="939"/>
                  </a:lnTo>
                  <a:cubicBezTo>
                    <a:pt x="5454" y="318"/>
                    <a:pt x="4552" y="0"/>
                    <a:pt x="37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38"/>
            <p:cNvSpPr/>
            <p:nvPr/>
          </p:nvSpPr>
          <p:spPr>
            <a:xfrm flipH="1">
              <a:off x="355945" y="2174851"/>
              <a:ext cx="640320" cy="713323"/>
            </a:xfrm>
            <a:custGeom>
              <a:avLst/>
              <a:gdLst/>
              <a:ahLst/>
              <a:cxnLst/>
              <a:rect l="l" t="t" r="r" b="b"/>
              <a:pathLst>
                <a:path w="8365" h="9319" extrusionOk="0">
                  <a:moveTo>
                    <a:pt x="4059" y="0"/>
                  </a:moveTo>
                  <a:cubicBezTo>
                    <a:pt x="3245" y="0"/>
                    <a:pt x="1846" y="147"/>
                    <a:pt x="1412" y="709"/>
                  </a:cubicBezTo>
                  <a:lnTo>
                    <a:pt x="1614" y="911"/>
                  </a:lnTo>
                  <a:cubicBezTo>
                    <a:pt x="1007" y="971"/>
                    <a:pt x="1102" y="1733"/>
                    <a:pt x="947" y="2173"/>
                  </a:cubicBezTo>
                  <a:cubicBezTo>
                    <a:pt x="822" y="2571"/>
                    <a:pt x="1" y="4807"/>
                    <a:pt x="999" y="4807"/>
                  </a:cubicBezTo>
                  <a:cubicBezTo>
                    <a:pt x="1045" y="4807"/>
                    <a:pt x="1095" y="4803"/>
                    <a:pt x="1150" y="4793"/>
                  </a:cubicBezTo>
                  <a:lnTo>
                    <a:pt x="1150" y="4793"/>
                  </a:lnTo>
                  <a:cubicBezTo>
                    <a:pt x="1139" y="5085"/>
                    <a:pt x="1046" y="7848"/>
                    <a:pt x="1660" y="7848"/>
                  </a:cubicBezTo>
                  <a:cubicBezTo>
                    <a:pt x="1746" y="7848"/>
                    <a:pt x="1845" y="7794"/>
                    <a:pt x="1959" y="7674"/>
                  </a:cubicBezTo>
                  <a:lnTo>
                    <a:pt x="1959" y="7674"/>
                  </a:lnTo>
                  <a:cubicBezTo>
                    <a:pt x="1793" y="7983"/>
                    <a:pt x="1793" y="8484"/>
                    <a:pt x="2126" y="8662"/>
                  </a:cubicBezTo>
                  <a:cubicBezTo>
                    <a:pt x="2188" y="8695"/>
                    <a:pt x="2255" y="8709"/>
                    <a:pt x="2325" y="8709"/>
                  </a:cubicBezTo>
                  <a:cubicBezTo>
                    <a:pt x="2616" y="8709"/>
                    <a:pt x="2961" y="8479"/>
                    <a:pt x="3220" y="8479"/>
                  </a:cubicBezTo>
                  <a:cubicBezTo>
                    <a:pt x="3258" y="8479"/>
                    <a:pt x="3295" y="8484"/>
                    <a:pt x="3329" y="8495"/>
                  </a:cubicBezTo>
                  <a:cubicBezTo>
                    <a:pt x="3448" y="8543"/>
                    <a:pt x="3376" y="8698"/>
                    <a:pt x="3471" y="8769"/>
                  </a:cubicBezTo>
                  <a:cubicBezTo>
                    <a:pt x="3721" y="8948"/>
                    <a:pt x="3876" y="9174"/>
                    <a:pt x="4221" y="9269"/>
                  </a:cubicBezTo>
                  <a:cubicBezTo>
                    <a:pt x="4338" y="9302"/>
                    <a:pt x="4460" y="9318"/>
                    <a:pt x="4583" y="9318"/>
                  </a:cubicBezTo>
                  <a:cubicBezTo>
                    <a:pt x="4862" y="9318"/>
                    <a:pt x="5145" y="9236"/>
                    <a:pt x="5376" y="9079"/>
                  </a:cubicBezTo>
                  <a:cubicBezTo>
                    <a:pt x="5439" y="9214"/>
                    <a:pt x="5537" y="9262"/>
                    <a:pt x="5647" y="9262"/>
                  </a:cubicBezTo>
                  <a:cubicBezTo>
                    <a:pt x="5827" y="9262"/>
                    <a:pt x="6042" y="9132"/>
                    <a:pt x="6198" y="9043"/>
                  </a:cubicBezTo>
                  <a:cubicBezTo>
                    <a:pt x="6400" y="8936"/>
                    <a:pt x="6734" y="8781"/>
                    <a:pt x="6841" y="8543"/>
                  </a:cubicBezTo>
                  <a:cubicBezTo>
                    <a:pt x="6888" y="8436"/>
                    <a:pt x="6829" y="8186"/>
                    <a:pt x="6853" y="8138"/>
                  </a:cubicBezTo>
                  <a:cubicBezTo>
                    <a:pt x="7091" y="7614"/>
                    <a:pt x="8365" y="6721"/>
                    <a:pt x="7496" y="6055"/>
                  </a:cubicBezTo>
                  <a:cubicBezTo>
                    <a:pt x="8043" y="5936"/>
                    <a:pt x="8293" y="5424"/>
                    <a:pt x="8186" y="4900"/>
                  </a:cubicBezTo>
                  <a:cubicBezTo>
                    <a:pt x="8055" y="4233"/>
                    <a:pt x="7448" y="3959"/>
                    <a:pt x="7150" y="3435"/>
                  </a:cubicBezTo>
                  <a:cubicBezTo>
                    <a:pt x="7875" y="3132"/>
                    <a:pt x="6329" y="1314"/>
                    <a:pt x="5596" y="1314"/>
                  </a:cubicBezTo>
                  <a:cubicBezTo>
                    <a:pt x="5582" y="1314"/>
                    <a:pt x="5568" y="1315"/>
                    <a:pt x="5555" y="1316"/>
                  </a:cubicBezTo>
                  <a:cubicBezTo>
                    <a:pt x="6150" y="602"/>
                    <a:pt x="4841" y="30"/>
                    <a:pt x="4329" y="6"/>
                  </a:cubicBezTo>
                  <a:cubicBezTo>
                    <a:pt x="4249" y="2"/>
                    <a:pt x="4158" y="0"/>
                    <a:pt x="40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38"/>
            <p:cNvSpPr/>
            <p:nvPr/>
          </p:nvSpPr>
          <p:spPr>
            <a:xfrm flipH="1">
              <a:off x="947427" y="3009192"/>
              <a:ext cx="603424" cy="319269"/>
            </a:xfrm>
            <a:custGeom>
              <a:avLst/>
              <a:gdLst/>
              <a:ahLst/>
              <a:cxnLst/>
              <a:rect l="l" t="t" r="r" b="b"/>
              <a:pathLst>
                <a:path w="7883" h="4171" extrusionOk="0">
                  <a:moveTo>
                    <a:pt x="6430" y="1"/>
                  </a:moveTo>
                  <a:cubicBezTo>
                    <a:pt x="6347" y="334"/>
                    <a:pt x="6252" y="667"/>
                    <a:pt x="6156" y="1001"/>
                  </a:cubicBezTo>
                  <a:cubicBezTo>
                    <a:pt x="6061" y="1322"/>
                    <a:pt x="5978" y="2144"/>
                    <a:pt x="5716" y="2358"/>
                  </a:cubicBezTo>
                  <a:cubicBezTo>
                    <a:pt x="5667" y="2398"/>
                    <a:pt x="5595" y="2414"/>
                    <a:pt x="5510" y="2414"/>
                  </a:cubicBezTo>
                  <a:cubicBezTo>
                    <a:pt x="5157" y="2414"/>
                    <a:pt x="4567" y="2137"/>
                    <a:pt x="4347" y="2060"/>
                  </a:cubicBezTo>
                  <a:cubicBezTo>
                    <a:pt x="3692" y="1834"/>
                    <a:pt x="2977" y="1501"/>
                    <a:pt x="2668" y="870"/>
                  </a:cubicBezTo>
                  <a:cubicBezTo>
                    <a:pt x="2477" y="453"/>
                    <a:pt x="2239" y="477"/>
                    <a:pt x="1858" y="429"/>
                  </a:cubicBezTo>
                  <a:cubicBezTo>
                    <a:pt x="1693" y="410"/>
                    <a:pt x="1305" y="160"/>
                    <a:pt x="1084" y="160"/>
                  </a:cubicBezTo>
                  <a:cubicBezTo>
                    <a:pt x="1035" y="160"/>
                    <a:pt x="994" y="172"/>
                    <a:pt x="965" y="203"/>
                  </a:cubicBezTo>
                  <a:cubicBezTo>
                    <a:pt x="703" y="501"/>
                    <a:pt x="1263" y="572"/>
                    <a:pt x="1394" y="608"/>
                  </a:cubicBezTo>
                  <a:cubicBezTo>
                    <a:pt x="1394" y="620"/>
                    <a:pt x="1394" y="679"/>
                    <a:pt x="1394" y="691"/>
                  </a:cubicBezTo>
                  <a:cubicBezTo>
                    <a:pt x="1374" y="690"/>
                    <a:pt x="1354" y="689"/>
                    <a:pt x="1335" y="689"/>
                  </a:cubicBezTo>
                  <a:cubicBezTo>
                    <a:pt x="1178" y="689"/>
                    <a:pt x="1030" y="727"/>
                    <a:pt x="882" y="727"/>
                  </a:cubicBezTo>
                  <a:cubicBezTo>
                    <a:pt x="691" y="727"/>
                    <a:pt x="525" y="632"/>
                    <a:pt x="358" y="632"/>
                  </a:cubicBezTo>
                  <a:cubicBezTo>
                    <a:pt x="60" y="632"/>
                    <a:pt x="1" y="989"/>
                    <a:pt x="72" y="1215"/>
                  </a:cubicBezTo>
                  <a:cubicBezTo>
                    <a:pt x="156" y="1501"/>
                    <a:pt x="358" y="1596"/>
                    <a:pt x="632" y="1667"/>
                  </a:cubicBezTo>
                  <a:cubicBezTo>
                    <a:pt x="836" y="1732"/>
                    <a:pt x="1046" y="1739"/>
                    <a:pt x="1259" y="1739"/>
                  </a:cubicBezTo>
                  <a:cubicBezTo>
                    <a:pt x="1320" y="1739"/>
                    <a:pt x="1381" y="1739"/>
                    <a:pt x="1441" y="1739"/>
                  </a:cubicBezTo>
                  <a:cubicBezTo>
                    <a:pt x="2477" y="1751"/>
                    <a:pt x="3358" y="2882"/>
                    <a:pt x="4192" y="3429"/>
                  </a:cubicBezTo>
                  <a:cubicBezTo>
                    <a:pt x="4732" y="3773"/>
                    <a:pt x="5291" y="4170"/>
                    <a:pt x="5948" y="4170"/>
                  </a:cubicBezTo>
                  <a:cubicBezTo>
                    <a:pt x="6043" y="4170"/>
                    <a:pt x="6140" y="4162"/>
                    <a:pt x="6240" y="4144"/>
                  </a:cubicBezTo>
                  <a:cubicBezTo>
                    <a:pt x="6764" y="4049"/>
                    <a:pt x="6942" y="3465"/>
                    <a:pt x="7109" y="3037"/>
                  </a:cubicBezTo>
                  <a:cubicBezTo>
                    <a:pt x="7180" y="2846"/>
                    <a:pt x="7883" y="1322"/>
                    <a:pt x="7811" y="1251"/>
                  </a:cubicBezTo>
                  <a:lnTo>
                    <a:pt x="6430" y="1"/>
                  </a:ln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38"/>
            <p:cNvSpPr/>
            <p:nvPr/>
          </p:nvSpPr>
          <p:spPr>
            <a:xfrm flipH="1">
              <a:off x="636644" y="3829065"/>
              <a:ext cx="312697" cy="1065277"/>
            </a:xfrm>
            <a:custGeom>
              <a:avLst/>
              <a:gdLst/>
              <a:ahLst/>
              <a:cxnLst/>
              <a:rect l="l" t="t" r="r" b="b"/>
              <a:pathLst>
                <a:path w="4085" h="13917" extrusionOk="0">
                  <a:moveTo>
                    <a:pt x="2429" y="1"/>
                  </a:moveTo>
                  <a:cubicBezTo>
                    <a:pt x="2151" y="1"/>
                    <a:pt x="1881" y="84"/>
                    <a:pt x="1680" y="267"/>
                  </a:cubicBezTo>
                  <a:cubicBezTo>
                    <a:pt x="834" y="1029"/>
                    <a:pt x="1370" y="2363"/>
                    <a:pt x="1430" y="3291"/>
                  </a:cubicBezTo>
                  <a:cubicBezTo>
                    <a:pt x="1453" y="3720"/>
                    <a:pt x="1430" y="4101"/>
                    <a:pt x="1537" y="4482"/>
                  </a:cubicBezTo>
                  <a:cubicBezTo>
                    <a:pt x="1834" y="5458"/>
                    <a:pt x="1811" y="6208"/>
                    <a:pt x="1823" y="7232"/>
                  </a:cubicBezTo>
                  <a:cubicBezTo>
                    <a:pt x="1834" y="8018"/>
                    <a:pt x="1894" y="8816"/>
                    <a:pt x="1942" y="9602"/>
                  </a:cubicBezTo>
                  <a:cubicBezTo>
                    <a:pt x="1965" y="9971"/>
                    <a:pt x="1989" y="10328"/>
                    <a:pt x="2025" y="10685"/>
                  </a:cubicBezTo>
                  <a:cubicBezTo>
                    <a:pt x="2061" y="11066"/>
                    <a:pt x="2073" y="11447"/>
                    <a:pt x="2013" y="11828"/>
                  </a:cubicBezTo>
                  <a:cubicBezTo>
                    <a:pt x="1965" y="12161"/>
                    <a:pt x="1811" y="12399"/>
                    <a:pt x="1632" y="12673"/>
                  </a:cubicBezTo>
                  <a:cubicBezTo>
                    <a:pt x="1501" y="12876"/>
                    <a:pt x="1322" y="13066"/>
                    <a:pt x="1084" y="13126"/>
                  </a:cubicBezTo>
                  <a:cubicBezTo>
                    <a:pt x="1013" y="13150"/>
                    <a:pt x="941" y="13161"/>
                    <a:pt x="870" y="13173"/>
                  </a:cubicBezTo>
                  <a:cubicBezTo>
                    <a:pt x="763" y="13185"/>
                    <a:pt x="656" y="13185"/>
                    <a:pt x="549" y="13209"/>
                  </a:cubicBezTo>
                  <a:cubicBezTo>
                    <a:pt x="334" y="13245"/>
                    <a:pt x="1" y="13400"/>
                    <a:pt x="191" y="13673"/>
                  </a:cubicBezTo>
                  <a:cubicBezTo>
                    <a:pt x="311" y="13848"/>
                    <a:pt x="566" y="13916"/>
                    <a:pt x="791" y="13916"/>
                  </a:cubicBezTo>
                  <a:cubicBezTo>
                    <a:pt x="857" y="13916"/>
                    <a:pt x="920" y="13911"/>
                    <a:pt x="977" y="13900"/>
                  </a:cubicBezTo>
                  <a:cubicBezTo>
                    <a:pt x="1287" y="13852"/>
                    <a:pt x="1608" y="13793"/>
                    <a:pt x="1930" y="13769"/>
                  </a:cubicBezTo>
                  <a:cubicBezTo>
                    <a:pt x="1969" y="13765"/>
                    <a:pt x="2011" y="13764"/>
                    <a:pt x="2053" y="13764"/>
                  </a:cubicBezTo>
                  <a:cubicBezTo>
                    <a:pt x="2222" y="13764"/>
                    <a:pt x="2410" y="13785"/>
                    <a:pt x="2591" y="13785"/>
                  </a:cubicBezTo>
                  <a:cubicBezTo>
                    <a:pt x="2866" y="13785"/>
                    <a:pt x="3125" y="13737"/>
                    <a:pt x="3275" y="13495"/>
                  </a:cubicBezTo>
                  <a:cubicBezTo>
                    <a:pt x="3513" y="13102"/>
                    <a:pt x="3239" y="12352"/>
                    <a:pt x="3239" y="11923"/>
                  </a:cubicBezTo>
                  <a:cubicBezTo>
                    <a:pt x="3251" y="10471"/>
                    <a:pt x="3906" y="9113"/>
                    <a:pt x="4037" y="7685"/>
                  </a:cubicBezTo>
                  <a:cubicBezTo>
                    <a:pt x="4085" y="7208"/>
                    <a:pt x="4025" y="6732"/>
                    <a:pt x="3942" y="6244"/>
                  </a:cubicBezTo>
                  <a:cubicBezTo>
                    <a:pt x="3811" y="5363"/>
                    <a:pt x="3537" y="4494"/>
                    <a:pt x="3573" y="3589"/>
                  </a:cubicBezTo>
                  <a:cubicBezTo>
                    <a:pt x="3597" y="3136"/>
                    <a:pt x="3668" y="2684"/>
                    <a:pt x="3716" y="2232"/>
                  </a:cubicBezTo>
                  <a:cubicBezTo>
                    <a:pt x="3763" y="1839"/>
                    <a:pt x="3799" y="1446"/>
                    <a:pt x="3763" y="1053"/>
                  </a:cubicBezTo>
                  <a:cubicBezTo>
                    <a:pt x="3722" y="419"/>
                    <a:pt x="3054" y="1"/>
                    <a:pt x="2429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38"/>
            <p:cNvSpPr/>
            <p:nvPr/>
          </p:nvSpPr>
          <p:spPr>
            <a:xfrm flipH="1">
              <a:off x="831687" y="3837179"/>
              <a:ext cx="399272" cy="1063822"/>
            </a:xfrm>
            <a:custGeom>
              <a:avLst/>
              <a:gdLst/>
              <a:ahLst/>
              <a:cxnLst/>
              <a:rect l="l" t="t" r="r" b="b"/>
              <a:pathLst>
                <a:path w="5216" h="13898" extrusionOk="0">
                  <a:moveTo>
                    <a:pt x="3921" y="0"/>
                  </a:moveTo>
                  <a:cubicBezTo>
                    <a:pt x="3801" y="0"/>
                    <a:pt x="3673" y="18"/>
                    <a:pt x="3537" y="54"/>
                  </a:cubicBezTo>
                  <a:cubicBezTo>
                    <a:pt x="1644" y="554"/>
                    <a:pt x="2358" y="2733"/>
                    <a:pt x="2299" y="4197"/>
                  </a:cubicBezTo>
                  <a:cubicBezTo>
                    <a:pt x="2251" y="5078"/>
                    <a:pt x="2084" y="6055"/>
                    <a:pt x="1942" y="6959"/>
                  </a:cubicBezTo>
                  <a:cubicBezTo>
                    <a:pt x="1799" y="7900"/>
                    <a:pt x="1858" y="8722"/>
                    <a:pt x="1906" y="9686"/>
                  </a:cubicBezTo>
                  <a:cubicBezTo>
                    <a:pt x="1942" y="10889"/>
                    <a:pt x="2168" y="12794"/>
                    <a:pt x="691" y="13234"/>
                  </a:cubicBezTo>
                  <a:cubicBezTo>
                    <a:pt x="656" y="13246"/>
                    <a:pt x="596" y="13270"/>
                    <a:pt x="525" y="13282"/>
                  </a:cubicBezTo>
                  <a:cubicBezTo>
                    <a:pt x="299" y="13341"/>
                    <a:pt x="1" y="13436"/>
                    <a:pt x="37" y="13615"/>
                  </a:cubicBezTo>
                  <a:cubicBezTo>
                    <a:pt x="84" y="13817"/>
                    <a:pt x="334" y="13877"/>
                    <a:pt x="501" y="13889"/>
                  </a:cubicBezTo>
                  <a:cubicBezTo>
                    <a:pt x="560" y="13895"/>
                    <a:pt x="619" y="13898"/>
                    <a:pt x="677" y="13898"/>
                  </a:cubicBezTo>
                  <a:cubicBezTo>
                    <a:pt x="1066" y="13898"/>
                    <a:pt x="1440" y="13776"/>
                    <a:pt x="1823" y="13734"/>
                  </a:cubicBezTo>
                  <a:cubicBezTo>
                    <a:pt x="1914" y="13722"/>
                    <a:pt x="2010" y="13720"/>
                    <a:pt x="2108" y="13720"/>
                  </a:cubicBezTo>
                  <a:cubicBezTo>
                    <a:pt x="2186" y="13720"/>
                    <a:pt x="2264" y="13721"/>
                    <a:pt x="2341" y="13721"/>
                  </a:cubicBezTo>
                  <a:cubicBezTo>
                    <a:pt x="2456" y="13721"/>
                    <a:pt x="2568" y="13717"/>
                    <a:pt x="2668" y="13698"/>
                  </a:cubicBezTo>
                  <a:cubicBezTo>
                    <a:pt x="3239" y="13591"/>
                    <a:pt x="3001" y="13246"/>
                    <a:pt x="2977" y="12841"/>
                  </a:cubicBezTo>
                  <a:cubicBezTo>
                    <a:pt x="2918" y="11317"/>
                    <a:pt x="3597" y="10150"/>
                    <a:pt x="4013" y="8757"/>
                  </a:cubicBezTo>
                  <a:cubicBezTo>
                    <a:pt x="4287" y="7829"/>
                    <a:pt x="4370" y="7007"/>
                    <a:pt x="4370" y="6043"/>
                  </a:cubicBezTo>
                  <a:cubicBezTo>
                    <a:pt x="4370" y="5055"/>
                    <a:pt x="4323" y="4126"/>
                    <a:pt x="4609" y="3185"/>
                  </a:cubicBezTo>
                  <a:cubicBezTo>
                    <a:pt x="4859" y="2352"/>
                    <a:pt x="5216" y="1685"/>
                    <a:pt x="4918" y="804"/>
                  </a:cubicBezTo>
                  <a:cubicBezTo>
                    <a:pt x="4737" y="280"/>
                    <a:pt x="4397" y="0"/>
                    <a:pt x="3921" y="0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38"/>
            <p:cNvSpPr/>
            <p:nvPr/>
          </p:nvSpPr>
          <p:spPr>
            <a:xfrm flipH="1">
              <a:off x="579234" y="2722990"/>
              <a:ext cx="516849" cy="1518653"/>
            </a:xfrm>
            <a:custGeom>
              <a:avLst/>
              <a:gdLst/>
              <a:ahLst/>
              <a:cxnLst/>
              <a:rect l="l" t="t" r="r" b="b"/>
              <a:pathLst>
                <a:path w="6752" h="19840" extrusionOk="0">
                  <a:moveTo>
                    <a:pt x="3835" y="0"/>
                  </a:moveTo>
                  <a:cubicBezTo>
                    <a:pt x="3042" y="0"/>
                    <a:pt x="2349" y="424"/>
                    <a:pt x="1775" y="965"/>
                  </a:cubicBezTo>
                  <a:cubicBezTo>
                    <a:pt x="1263" y="1430"/>
                    <a:pt x="680" y="1954"/>
                    <a:pt x="358" y="2597"/>
                  </a:cubicBezTo>
                  <a:cubicBezTo>
                    <a:pt x="1" y="3323"/>
                    <a:pt x="596" y="4299"/>
                    <a:pt x="775" y="5002"/>
                  </a:cubicBezTo>
                  <a:cubicBezTo>
                    <a:pt x="870" y="5394"/>
                    <a:pt x="882" y="5859"/>
                    <a:pt x="882" y="6240"/>
                  </a:cubicBezTo>
                  <a:cubicBezTo>
                    <a:pt x="882" y="6657"/>
                    <a:pt x="953" y="7038"/>
                    <a:pt x="1001" y="7430"/>
                  </a:cubicBezTo>
                  <a:cubicBezTo>
                    <a:pt x="1037" y="7776"/>
                    <a:pt x="1084" y="8157"/>
                    <a:pt x="1001" y="8502"/>
                  </a:cubicBezTo>
                  <a:cubicBezTo>
                    <a:pt x="799" y="9300"/>
                    <a:pt x="418" y="10026"/>
                    <a:pt x="287" y="10848"/>
                  </a:cubicBezTo>
                  <a:cubicBezTo>
                    <a:pt x="132" y="11812"/>
                    <a:pt x="1" y="12967"/>
                    <a:pt x="144" y="13943"/>
                  </a:cubicBezTo>
                  <a:cubicBezTo>
                    <a:pt x="191" y="14348"/>
                    <a:pt x="239" y="14979"/>
                    <a:pt x="406" y="15467"/>
                  </a:cubicBezTo>
                  <a:cubicBezTo>
                    <a:pt x="489" y="15717"/>
                    <a:pt x="608" y="15931"/>
                    <a:pt x="787" y="16062"/>
                  </a:cubicBezTo>
                  <a:cubicBezTo>
                    <a:pt x="1418" y="16563"/>
                    <a:pt x="1989" y="16336"/>
                    <a:pt x="2418" y="17182"/>
                  </a:cubicBezTo>
                  <a:cubicBezTo>
                    <a:pt x="2632" y="17598"/>
                    <a:pt x="2656" y="17920"/>
                    <a:pt x="3061" y="18217"/>
                  </a:cubicBezTo>
                  <a:cubicBezTo>
                    <a:pt x="3501" y="18539"/>
                    <a:pt x="3751" y="18325"/>
                    <a:pt x="4216" y="18479"/>
                  </a:cubicBezTo>
                  <a:cubicBezTo>
                    <a:pt x="4832" y="18670"/>
                    <a:pt x="5290" y="19839"/>
                    <a:pt x="6005" y="19839"/>
                  </a:cubicBezTo>
                  <a:cubicBezTo>
                    <a:pt x="6051" y="19839"/>
                    <a:pt x="6097" y="19835"/>
                    <a:pt x="6145" y="19825"/>
                  </a:cubicBezTo>
                  <a:cubicBezTo>
                    <a:pt x="6276" y="18979"/>
                    <a:pt x="5716" y="18265"/>
                    <a:pt x="5740" y="17444"/>
                  </a:cubicBezTo>
                  <a:cubicBezTo>
                    <a:pt x="5764" y="16658"/>
                    <a:pt x="6014" y="15801"/>
                    <a:pt x="6133" y="15027"/>
                  </a:cubicBezTo>
                  <a:cubicBezTo>
                    <a:pt x="6395" y="13348"/>
                    <a:pt x="6752" y="11610"/>
                    <a:pt x="6323" y="9931"/>
                  </a:cubicBezTo>
                  <a:cubicBezTo>
                    <a:pt x="6097" y="9014"/>
                    <a:pt x="5561" y="8252"/>
                    <a:pt x="5299" y="7395"/>
                  </a:cubicBezTo>
                  <a:cubicBezTo>
                    <a:pt x="5025" y="6466"/>
                    <a:pt x="5537" y="5371"/>
                    <a:pt x="5883" y="4513"/>
                  </a:cubicBezTo>
                  <a:cubicBezTo>
                    <a:pt x="6240" y="3597"/>
                    <a:pt x="6454" y="2668"/>
                    <a:pt x="6645" y="1704"/>
                  </a:cubicBezTo>
                  <a:cubicBezTo>
                    <a:pt x="5918" y="799"/>
                    <a:pt x="5299" y="144"/>
                    <a:pt x="4073" y="13"/>
                  </a:cubicBezTo>
                  <a:cubicBezTo>
                    <a:pt x="3993" y="4"/>
                    <a:pt x="3913" y="0"/>
                    <a:pt x="38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38"/>
            <p:cNvSpPr/>
            <p:nvPr/>
          </p:nvSpPr>
          <p:spPr>
            <a:xfrm flipH="1">
              <a:off x="715029" y="2595466"/>
              <a:ext cx="198717" cy="309548"/>
            </a:xfrm>
            <a:custGeom>
              <a:avLst/>
              <a:gdLst/>
              <a:ahLst/>
              <a:cxnLst/>
              <a:rect l="l" t="t" r="r" b="b"/>
              <a:pathLst>
                <a:path w="2596" h="4044" extrusionOk="0">
                  <a:moveTo>
                    <a:pt x="2358" y="0"/>
                  </a:moveTo>
                  <a:lnTo>
                    <a:pt x="727" y="345"/>
                  </a:lnTo>
                  <a:lnTo>
                    <a:pt x="691" y="464"/>
                  </a:lnTo>
                  <a:cubicBezTo>
                    <a:pt x="691" y="464"/>
                    <a:pt x="619" y="2429"/>
                    <a:pt x="619" y="2441"/>
                  </a:cubicBezTo>
                  <a:cubicBezTo>
                    <a:pt x="619" y="2488"/>
                    <a:pt x="453" y="2643"/>
                    <a:pt x="417" y="2679"/>
                  </a:cubicBezTo>
                  <a:cubicBezTo>
                    <a:pt x="286" y="2869"/>
                    <a:pt x="155" y="3072"/>
                    <a:pt x="95" y="3286"/>
                  </a:cubicBezTo>
                  <a:cubicBezTo>
                    <a:pt x="24" y="3489"/>
                    <a:pt x="0" y="3715"/>
                    <a:pt x="143" y="3893"/>
                  </a:cubicBezTo>
                  <a:cubicBezTo>
                    <a:pt x="227" y="4003"/>
                    <a:pt x="350" y="4044"/>
                    <a:pt x="485" y="4044"/>
                  </a:cubicBezTo>
                  <a:cubicBezTo>
                    <a:pt x="732" y="4044"/>
                    <a:pt x="1021" y="3906"/>
                    <a:pt x="1191" y="3798"/>
                  </a:cubicBezTo>
                  <a:cubicBezTo>
                    <a:pt x="1560" y="3548"/>
                    <a:pt x="1870" y="3143"/>
                    <a:pt x="2131" y="2774"/>
                  </a:cubicBezTo>
                  <a:lnTo>
                    <a:pt x="2596" y="2155"/>
                  </a:lnTo>
                  <a:lnTo>
                    <a:pt x="2358" y="0"/>
                  </a:ln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38"/>
            <p:cNvSpPr/>
            <p:nvPr/>
          </p:nvSpPr>
          <p:spPr>
            <a:xfrm flipH="1">
              <a:off x="663972" y="2284463"/>
              <a:ext cx="329996" cy="415027"/>
            </a:xfrm>
            <a:custGeom>
              <a:avLst/>
              <a:gdLst/>
              <a:ahLst/>
              <a:cxnLst/>
              <a:rect l="l" t="t" r="r" b="b"/>
              <a:pathLst>
                <a:path w="4311" h="5422" extrusionOk="0">
                  <a:moveTo>
                    <a:pt x="2004" y="1"/>
                  </a:moveTo>
                  <a:cubicBezTo>
                    <a:pt x="1219" y="1"/>
                    <a:pt x="496" y="401"/>
                    <a:pt x="239" y="1325"/>
                  </a:cubicBezTo>
                  <a:cubicBezTo>
                    <a:pt x="0" y="2182"/>
                    <a:pt x="48" y="3146"/>
                    <a:pt x="227" y="4015"/>
                  </a:cubicBezTo>
                  <a:cubicBezTo>
                    <a:pt x="405" y="4899"/>
                    <a:pt x="1079" y="5422"/>
                    <a:pt x="1888" y="5422"/>
                  </a:cubicBezTo>
                  <a:cubicBezTo>
                    <a:pt x="2157" y="5422"/>
                    <a:pt x="2441" y="5364"/>
                    <a:pt x="2727" y="5242"/>
                  </a:cubicBezTo>
                  <a:cubicBezTo>
                    <a:pt x="3906" y="4730"/>
                    <a:pt x="4120" y="3325"/>
                    <a:pt x="4227" y="2182"/>
                  </a:cubicBezTo>
                  <a:cubicBezTo>
                    <a:pt x="4311" y="1360"/>
                    <a:pt x="3965" y="670"/>
                    <a:pt x="3227" y="301"/>
                  </a:cubicBezTo>
                  <a:cubicBezTo>
                    <a:pt x="2918" y="146"/>
                    <a:pt x="2584" y="51"/>
                    <a:pt x="2263" y="15"/>
                  </a:cubicBezTo>
                  <a:cubicBezTo>
                    <a:pt x="2176" y="6"/>
                    <a:pt x="2090" y="1"/>
                    <a:pt x="2004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38"/>
            <p:cNvSpPr/>
            <p:nvPr/>
          </p:nvSpPr>
          <p:spPr>
            <a:xfrm flipH="1">
              <a:off x="779712" y="2463349"/>
              <a:ext cx="81217" cy="33756"/>
            </a:xfrm>
            <a:custGeom>
              <a:avLst/>
              <a:gdLst/>
              <a:ahLst/>
              <a:cxnLst/>
              <a:rect l="l" t="t" r="r" b="b"/>
              <a:pathLst>
                <a:path w="1061" h="441" extrusionOk="0">
                  <a:moveTo>
                    <a:pt x="364" y="0"/>
                  </a:moveTo>
                  <a:cubicBezTo>
                    <a:pt x="206" y="0"/>
                    <a:pt x="95" y="35"/>
                    <a:pt x="84" y="35"/>
                  </a:cubicBezTo>
                  <a:cubicBezTo>
                    <a:pt x="37" y="59"/>
                    <a:pt x="1" y="119"/>
                    <a:pt x="25" y="178"/>
                  </a:cubicBezTo>
                  <a:cubicBezTo>
                    <a:pt x="34" y="215"/>
                    <a:pt x="72" y="245"/>
                    <a:pt x="117" y="245"/>
                  </a:cubicBezTo>
                  <a:cubicBezTo>
                    <a:pt x="129" y="245"/>
                    <a:pt x="143" y="243"/>
                    <a:pt x="156" y="238"/>
                  </a:cubicBezTo>
                  <a:cubicBezTo>
                    <a:pt x="161" y="238"/>
                    <a:pt x="241" y="214"/>
                    <a:pt x="356" y="214"/>
                  </a:cubicBezTo>
                  <a:cubicBezTo>
                    <a:pt x="500" y="214"/>
                    <a:pt x="698" y="251"/>
                    <a:pt x="870" y="416"/>
                  </a:cubicBezTo>
                  <a:cubicBezTo>
                    <a:pt x="894" y="428"/>
                    <a:pt x="918" y="440"/>
                    <a:pt x="953" y="440"/>
                  </a:cubicBezTo>
                  <a:cubicBezTo>
                    <a:pt x="977" y="440"/>
                    <a:pt x="1001" y="428"/>
                    <a:pt x="1025" y="416"/>
                  </a:cubicBezTo>
                  <a:cubicBezTo>
                    <a:pt x="1060" y="369"/>
                    <a:pt x="1060" y="297"/>
                    <a:pt x="1025" y="262"/>
                  </a:cubicBezTo>
                  <a:cubicBezTo>
                    <a:pt x="799" y="49"/>
                    <a:pt x="549" y="0"/>
                    <a:pt x="3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38"/>
            <p:cNvSpPr/>
            <p:nvPr/>
          </p:nvSpPr>
          <p:spPr>
            <a:xfrm flipH="1">
              <a:off x="828013" y="2594088"/>
              <a:ext cx="90326" cy="26025"/>
            </a:xfrm>
            <a:custGeom>
              <a:avLst/>
              <a:gdLst/>
              <a:ahLst/>
              <a:cxnLst/>
              <a:rect l="l" t="t" r="r" b="b"/>
              <a:pathLst>
                <a:path w="1180" h="340" extrusionOk="0">
                  <a:moveTo>
                    <a:pt x="1124" y="0"/>
                  </a:moveTo>
                  <a:cubicBezTo>
                    <a:pt x="1111" y="0"/>
                    <a:pt x="1096" y="6"/>
                    <a:pt x="1084" y="18"/>
                  </a:cubicBezTo>
                  <a:cubicBezTo>
                    <a:pt x="894" y="184"/>
                    <a:pt x="700" y="235"/>
                    <a:pt x="534" y="235"/>
                  </a:cubicBezTo>
                  <a:cubicBezTo>
                    <a:pt x="285" y="235"/>
                    <a:pt x="98" y="120"/>
                    <a:pt x="84" y="113"/>
                  </a:cubicBezTo>
                  <a:cubicBezTo>
                    <a:pt x="75" y="104"/>
                    <a:pt x="64" y="100"/>
                    <a:pt x="54" y="100"/>
                  </a:cubicBezTo>
                  <a:cubicBezTo>
                    <a:pt x="36" y="100"/>
                    <a:pt x="20" y="111"/>
                    <a:pt x="13" y="125"/>
                  </a:cubicBezTo>
                  <a:cubicBezTo>
                    <a:pt x="1" y="149"/>
                    <a:pt x="1" y="185"/>
                    <a:pt x="25" y="197"/>
                  </a:cubicBezTo>
                  <a:cubicBezTo>
                    <a:pt x="36" y="197"/>
                    <a:pt x="251" y="340"/>
                    <a:pt x="536" y="340"/>
                  </a:cubicBezTo>
                  <a:cubicBezTo>
                    <a:pt x="727" y="340"/>
                    <a:pt x="941" y="280"/>
                    <a:pt x="1156" y="101"/>
                  </a:cubicBezTo>
                  <a:cubicBezTo>
                    <a:pt x="1179" y="78"/>
                    <a:pt x="1179" y="42"/>
                    <a:pt x="1156" y="18"/>
                  </a:cubicBezTo>
                  <a:cubicBezTo>
                    <a:pt x="1150" y="6"/>
                    <a:pt x="1138" y="0"/>
                    <a:pt x="11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38"/>
            <p:cNvSpPr/>
            <p:nvPr/>
          </p:nvSpPr>
          <p:spPr>
            <a:xfrm flipH="1">
              <a:off x="812551" y="2501545"/>
              <a:ext cx="19213" cy="30159"/>
            </a:xfrm>
            <a:custGeom>
              <a:avLst/>
              <a:gdLst/>
              <a:ahLst/>
              <a:cxnLst/>
              <a:rect l="l" t="t" r="r" b="b"/>
              <a:pathLst>
                <a:path w="251" h="394" extrusionOk="0">
                  <a:moveTo>
                    <a:pt x="120" y="1"/>
                  </a:moveTo>
                  <a:cubicBezTo>
                    <a:pt x="60" y="1"/>
                    <a:pt x="1" y="96"/>
                    <a:pt x="1" y="203"/>
                  </a:cubicBezTo>
                  <a:cubicBezTo>
                    <a:pt x="1" y="310"/>
                    <a:pt x="60" y="394"/>
                    <a:pt x="120" y="394"/>
                  </a:cubicBezTo>
                  <a:cubicBezTo>
                    <a:pt x="191" y="394"/>
                    <a:pt x="251" y="310"/>
                    <a:pt x="251" y="203"/>
                  </a:cubicBezTo>
                  <a:cubicBezTo>
                    <a:pt x="251" y="96"/>
                    <a:pt x="191" y="1"/>
                    <a:pt x="1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38"/>
            <p:cNvSpPr/>
            <p:nvPr/>
          </p:nvSpPr>
          <p:spPr>
            <a:xfrm flipH="1">
              <a:off x="930128" y="2492436"/>
              <a:ext cx="18295" cy="30159"/>
            </a:xfrm>
            <a:custGeom>
              <a:avLst/>
              <a:gdLst/>
              <a:ahLst/>
              <a:cxnLst/>
              <a:rect l="l" t="t" r="r" b="b"/>
              <a:pathLst>
                <a:path w="239" h="394" extrusionOk="0">
                  <a:moveTo>
                    <a:pt x="120" y="1"/>
                  </a:moveTo>
                  <a:cubicBezTo>
                    <a:pt x="48" y="1"/>
                    <a:pt x="1" y="96"/>
                    <a:pt x="1" y="203"/>
                  </a:cubicBezTo>
                  <a:cubicBezTo>
                    <a:pt x="1" y="310"/>
                    <a:pt x="48" y="394"/>
                    <a:pt x="120" y="394"/>
                  </a:cubicBezTo>
                  <a:cubicBezTo>
                    <a:pt x="191" y="394"/>
                    <a:pt x="239" y="310"/>
                    <a:pt x="239" y="203"/>
                  </a:cubicBezTo>
                  <a:cubicBezTo>
                    <a:pt x="239" y="96"/>
                    <a:pt x="191" y="1"/>
                    <a:pt x="1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38"/>
            <p:cNvSpPr/>
            <p:nvPr/>
          </p:nvSpPr>
          <p:spPr>
            <a:xfrm flipH="1">
              <a:off x="908235" y="2455006"/>
              <a:ext cx="74787" cy="26561"/>
            </a:xfrm>
            <a:custGeom>
              <a:avLst/>
              <a:gdLst/>
              <a:ahLst/>
              <a:cxnLst/>
              <a:rect l="l" t="t" r="r" b="b"/>
              <a:pathLst>
                <a:path w="977" h="347" extrusionOk="0">
                  <a:moveTo>
                    <a:pt x="488" y="1"/>
                  </a:moveTo>
                  <a:cubicBezTo>
                    <a:pt x="355" y="1"/>
                    <a:pt x="204" y="38"/>
                    <a:pt x="60" y="156"/>
                  </a:cubicBezTo>
                  <a:cubicBezTo>
                    <a:pt x="12" y="192"/>
                    <a:pt x="0" y="252"/>
                    <a:pt x="48" y="299"/>
                  </a:cubicBezTo>
                  <a:cubicBezTo>
                    <a:pt x="60" y="323"/>
                    <a:pt x="96" y="347"/>
                    <a:pt x="119" y="347"/>
                  </a:cubicBezTo>
                  <a:cubicBezTo>
                    <a:pt x="155" y="347"/>
                    <a:pt x="167" y="335"/>
                    <a:pt x="191" y="323"/>
                  </a:cubicBezTo>
                  <a:cubicBezTo>
                    <a:pt x="292" y="240"/>
                    <a:pt x="399" y="213"/>
                    <a:pt x="495" y="213"/>
                  </a:cubicBezTo>
                  <a:cubicBezTo>
                    <a:pt x="660" y="213"/>
                    <a:pt x="791" y="292"/>
                    <a:pt x="798" y="299"/>
                  </a:cubicBezTo>
                  <a:cubicBezTo>
                    <a:pt x="814" y="307"/>
                    <a:pt x="832" y="311"/>
                    <a:pt x="851" y="311"/>
                  </a:cubicBezTo>
                  <a:cubicBezTo>
                    <a:pt x="888" y="311"/>
                    <a:pt x="925" y="295"/>
                    <a:pt x="941" y="263"/>
                  </a:cubicBezTo>
                  <a:cubicBezTo>
                    <a:pt x="977" y="216"/>
                    <a:pt x="965" y="144"/>
                    <a:pt x="905" y="121"/>
                  </a:cubicBezTo>
                  <a:cubicBezTo>
                    <a:pt x="898" y="113"/>
                    <a:pt x="718" y="1"/>
                    <a:pt x="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38"/>
            <p:cNvSpPr/>
            <p:nvPr/>
          </p:nvSpPr>
          <p:spPr>
            <a:xfrm flipH="1">
              <a:off x="695892" y="2463196"/>
              <a:ext cx="69352" cy="108694"/>
            </a:xfrm>
            <a:custGeom>
              <a:avLst/>
              <a:gdLst/>
              <a:ahLst/>
              <a:cxnLst/>
              <a:rect l="l" t="t" r="r" b="b"/>
              <a:pathLst>
                <a:path w="906" h="1420" extrusionOk="0">
                  <a:moveTo>
                    <a:pt x="498" y="0"/>
                  </a:moveTo>
                  <a:cubicBezTo>
                    <a:pt x="271" y="0"/>
                    <a:pt x="71" y="290"/>
                    <a:pt x="37" y="668"/>
                  </a:cubicBezTo>
                  <a:cubicBezTo>
                    <a:pt x="1" y="1061"/>
                    <a:pt x="156" y="1395"/>
                    <a:pt x="382" y="1419"/>
                  </a:cubicBezTo>
                  <a:cubicBezTo>
                    <a:pt x="391" y="1419"/>
                    <a:pt x="400" y="1420"/>
                    <a:pt x="409" y="1420"/>
                  </a:cubicBezTo>
                  <a:cubicBezTo>
                    <a:pt x="636" y="1420"/>
                    <a:pt x="836" y="1130"/>
                    <a:pt x="870" y="752"/>
                  </a:cubicBezTo>
                  <a:cubicBezTo>
                    <a:pt x="906" y="359"/>
                    <a:pt x="751" y="25"/>
                    <a:pt x="525" y="2"/>
                  </a:cubicBezTo>
                  <a:cubicBezTo>
                    <a:pt x="516" y="1"/>
                    <a:pt x="507" y="0"/>
                    <a:pt x="498" y="0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38"/>
            <p:cNvSpPr/>
            <p:nvPr/>
          </p:nvSpPr>
          <p:spPr>
            <a:xfrm flipH="1">
              <a:off x="710436" y="2490369"/>
              <a:ext cx="29241" cy="51362"/>
            </a:xfrm>
            <a:custGeom>
              <a:avLst/>
              <a:gdLst/>
              <a:ahLst/>
              <a:cxnLst/>
              <a:rect l="l" t="t" r="r" b="b"/>
              <a:pathLst>
                <a:path w="382" h="671" extrusionOk="0">
                  <a:moveTo>
                    <a:pt x="180" y="1"/>
                  </a:moveTo>
                  <a:cubicBezTo>
                    <a:pt x="169" y="1"/>
                    <a:pt x="156" y="2"/>
                    <a:pt x="143" y="4"/>
                  </a:cubicBezTo>
                  <a:cubicBezTo>
                    <a:pt x="84" y="4"/>
                    <a:pt x="48" y="51"/>
                    <a:pt x="12" y="111"/>
                  </a:cubicBezTo>
                  <a:cubicBezTo>
                    <a:pt x="0" y="147"/>
                    <a:pt x="24" y="182"/>
                    <a:pt x="48" y="194"/>
                  </a:cubicBezTo>
                  <a:cubicBezTo>
                    <a:pt x="57" y="197"/>
                    <a:pt x="66" y="199"/>
                    <a:pt x="74" y="199"/>
                  </a:cubicBezTo>
                  <a:cubicBezTo>
                    <a:pt x="100" y="199"/>
                    <a:pt x="122" y="185"/>
                    <a:pt x="131" y="159"/>
                  </a:cubicBezTo>
                  <a:cubicBezTo>
                    <a:pt x="143" y="135"/>
                    <a:pt x="155" y="135"/>
                    <a:pt x="167" y="123"/>
                  </a:cubicBezTo>
                  <a:cubicBezTo>
                    <a:pt x="191" y="123"/>
                    <a:pt x="191" y="135"/>
                    <a:pt x="191" y="135"/>
                  </a:cubicBezTo>
                  <a:cubicBezTo>
                    <a:pt x="250" y="194"/>
                    <a:pt x="215" y="456"/>
                    <a:pt x="203" y="540"/>
                  </a:cubicBezTo>
                  <a:cubicBezTo>
                    <a:pt x="203" y="563"/>
                    <a:pt x="203" y="587"/>
                    <a:pt x="191" y="599"/>
                  </a:cubicBezTo>
                  <a:cubicBezTo>
                    <a:pt x="191" y="635"/>
                    <a:pt x="215" y="659"/>
                    <a:pt x="250" y="671"/>
                  </a:cubicBezTo>
                  <a:lnTo>
                    <a:pt x="262" y="671"/>
                  </a:lnTo>
                  <a:cubicBezTo>
                    <a:pt x="298" y="671"/>
                    <a:pt x="322" y="647"/>
                    <a:pt x="322" y="611"/>
                  </a:cubicBezTo>
                  <a:cubicBezTo>
                    <a:pt x="322" y="599"/>
                    <a:pt x="334" y="575"/>
                    <a:pt x="334" y="563"/>
                  </a:cubicBezTo>
                  <a:cubicBezTo>
                    <a:pt x="358" y="361"/>
                    <a:pt x="381" y="135"/>
                    <a:pt x="286" y="40"/>
                  </a:cubicBezTo>
                  <a:cubicBezTo>
                    <a:pt x="267" y="20"/>
                    <a:pt x="231" y="1"/>
                    <a:pt x="1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38"/>
            <p:cNvSpPr/>
            <p:nvPr/>
          </p:nvSpPr>
          <p:spPr>
            <a:xfrm flipH="1">
              <a:off x="322187" y="2567527"/>
              <a:ext cx="1127468" cy="1060531"/>
            </a:xfrm>
            <a:custGeom>
              <a:avLst/>
              <a:gdLst/>
              <a:ahLst/>
              <a:cxnLst/>
              <a:rect l="l" t="t" r="r" b="b"/>
              <a:pathLst>
                <a:path w="14729" h="13855" extrusionOk="0">
                  <a:moveTo>
                    <a:pt x="192" y="0"/>
                  </a:moveTo>
                  <a:cubicBezTo>
                    <a:pt x="147" y="0"/>
                    <a:pt x="103" y="18"/>
                    <a:pt x="72" y="56"/>
                  </a:cubicBezTo>
                  <a:cubicBezTo>
                    <a:pt x="0" y="127"/>
                    <a:pt x="12" y="234"/>
                    <a:pt x="84" y="306"/>
                  </a:cubicBezTo>
                  <a:lnTo>
                    <a:pt x="3798" y="3687"/>
                  </a:lnTo>
                  <a:lnTo>
                    <a:pt x="8347" y="8783"/>
                  </a:lnTo>
                  <a:lnTo>
                    <a:pt x="14419" y="13819"/>
                  </a:lnTo>
                  <a:cubicBezTo>
                    <a:pt x="14455" y="13843"/>
                    <a:pt x="14490" y="13855"/>
                    <a:pt x="14526" y="13855"/>
                  </a:cubicBezTo>
                  <a:cubicBezTo>
                    <a:pt x="14586" y="13855"/>
                    <a:pt x="14633" y="13831"/>
                    <a:pt x="14669" y="13795"/>
                  </a:cubicBezTo>
                  <a:cubicBezTo>
                    <a:pt x="14728" y="13724"/>
                    <a:pt x="14716" y="13617"/>
                    <a:pt x="14645" y="13545"/>
                  </a:cubicBezTo>
                  <a:lnTo>
                    <a:pt x="8585" y="8533"/>
                  </a:lnTo>
                  <a:lnTo>
                    <a:pt x="4037" y="3449"/>
                  </a:lnTo>
                  <a:lnTo>
                    <a:pt x="310" y="44"/>
                  </a:lnTo>
                  <a:cubicBezTo>
                    <a:pt x="276" y="15"/>
                    <a:pt x="234" y="0"/>
                    <a:pt x="1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38"/>
            <p:cNvSpPr/>
            <p:nvPr/>
          </p:nvSpPr>
          <p:spPr>
            <a:xfrm flipH="1">
              <a:off x="1304674" y="2586816"/>
              <a:ext cx="52052" cy="109842"/>
            </a:xfrm>
            <a:custGeom>
              <a:avLst/>
              <a:gdLst/>
              <a:ahLst/>
              <a:cxnLst/>
              <a:rect l="l" t="t" r="r" b="b"/>
              <a:pathLst>
                <a:path w="680" h="1435" extrusionOk="0">
                  <a:moveTo>
                    <a:pt x="182" y="1"/>
                  </a:moveTo>
                  <a:cubicBezTo>
                    <a:pt x="169" y="1"/>
                    <a:pt x="156" y="2"/>
                    <a:pt x="144" y="6"/>
                  </a:cubicBezTo>
                  <a:cubicBezTo>
                    <a:pt x="48" y="30"/>
                    <a:pt x="1" y="125"/>
                    <a:pt x="25" y="220"/>
                  </a:cubicBezTo>
                  <a:lnTo>
                    <a:pt x="322" y="1304"/>
                  </a:lnTo>
                  <a:cubicBezTo>
                    <a:pt x="346" y="1387"/>
                    <a:pt x="418" y="1435"/>
                    <a:pt x="489" y="1435"/>
                  </a:cubicBezTo>
                  <a:cubicBezTo>
                    <a:pt x="501" y="1435"/>
                    <a:pt x="525" y="1435"/>
                    <a:pt x="537" y="1423"/>
                  </a:cubicBezTo>
                  <a:cubicBezTo>
                    <a:pt x="632" y="1399"/>
                    <a:pt x="679" y="1304"/>
                    <a:pt x="656" y="1220"/>
                  </a:cubicBezTo>
                  <a:lnTo>
                    <a:pt x="346" y="125"/>
                  </a:lnTo>
                  <a:cubicBezTo>
                    <a:pt x="326" y="54"/>
                    <a:pt x="254" y="1"/>
                    <a:pt x="1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38"/>
            <p:cNvSpPr/>
            <p:nvPr/>
          </p:nvSpPr>
          <p:spPr>
            <a:xfrm flipH="1">
              <a:off x="1192609" y="2759578"/>
              <a:ext cx="126763" cy="54653"/>
            </a:xfrm>
            <a:custGeom>
              <a:avLst/>
              <a:gdLst/>
              <a:ahLst/>
              <a:cxnLst/>
              <a:rect l="l" t="t" r="r" b="b"/>
              <a:pathLst>
                <a:path w="1656" h="714" extrusionOk="0">
                  <a:moveTo>
                    <a:pt x="187" y="1"/>
                  </a:moveTo>
                  <a:cubicBezTo>
                    <a:pt x="120" y="1"/>
                    <a:pt x="53" y="52"/>
                    <a:pt x="25" y="118"/>
                  </a:cubicBezTo>
                  <a:cubicBezTo>
                    <a:pt x="1" y="214"/>
                    <a:pt x="49" y="309"/>
                    <a:pt x="144" y="333"/>
                  </a:cubicBezTo>
                  <a:lnTo>
                    <a:pt x="1418" y="714"/>
                  </a:lnTo>
                  <a:lnTo>
                    <a:pt x="1465" y="714"/>
                  </a:lnTo>
                  <a:cubicBezTo>
                    <a:pt x="1537" y="714"/>
                    <a:pt x="1608" y="666"/>
                    <a:pt x="1632" y="595"/>
                  </a:cubicBezTo>
                  <a:cubicBezTo>
                    <a:pt x="1656" y="499"/>
                    <a:pt x="1608" y="404"/>
                    <a:pt x="1513" y="380"/>
                  </a:cubicBezTo>
                  <a:lnTo>
                    <a:pt x="239" y="11"/>
                  </a:lnTo>
                  <a:cubicBezTo>
                    <a:pt x="222" y="4"/>
                    <a:pt x="205" y="1"/>
                    <a:pt x="1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38"/>
            <p:cNvSpPr/>
            <p:nvPr/>
          </p:nvSpPr>
          <p:spPr>
            <a:xfrm flipH="1">
              <a:off x="569206" y="3263474"/>
              <a:ext cx="180499" cy="35593"/>
            </a:xfrm>
            <a:custGeom>
              <a:avLst/>
              <a:gdLst/>
              <a:ahLst/>
              <a:cxnLst/>
              <a:rect l="l" t="t" r="r" b="b"/>
              <a:pathLst>
                <a:path w="2358" h="465" extrusionOk="0">
                  <a:moveTo>
                    <a:pt x="179" y="0"/>
                  </a:moveTo>
                  <a:cubicBezTo>
                    <a:pt x="96" y="0"/>
                    <a:pt x="12" y="72"/>
                    <a:pt x="0" y="167"/>
                  </a:cubicBezTo>
                  <a:cubicBezTo>
                    <a:pt x="0" y="262"/>
                    <a:pt x="72" y="346"/>
                    <a:pt x="167" y="346"/>
                  </a:cubicBezTo>
                  <a:lnTo>
                    <a:pt x="2167" y="465"/>
                  </a:lnTo>
                  <a:lnTo>
                    <a:pt x="2179" y="465"/>
                  </a:lnTo>
                  <a:cubicBezTo>
                    <a:pt x="2263" y="465"/>
                    <a:pt x="2346" y="393"/>
                    <a:pt x="2346" y="310"/>
                  </a:cubicBezTo>
                  <a:cubicBezTo>
                    <a:pt x="2358" y="215"/>
                    <a:pt x="2286" y="131"/>
                    <a:pt x="2191" y="119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38"/>
            <p:cNvSpPr/>
            <p:nvPr/>
          </p:nvSpPr>
          <p:spPr>
            <a:xfrm flipH="1">
              <a:off x="262940" y="3418171"/>
              <a:ext cx="271667" cy="128825"/>
            </a:xfrm>
            <a:custGeom>
              <a:avLst/>
              <a:gdLst/>
              <a:ahLst/>
              <a:cxnLst/>
              <a:rect l="l" t="t" r="r" b="b"/>
              <a:pathLst>
                <a:path w="3549" h="1683" extrusionOk="0">
                  <a:moveTo>
                    <a:pt x="1584" y="0"/>
                  </a:moveTo>
                  <a:cubicBezTo>
                    <a:pt x="1572" y="0"/>
                    <a:pt x="1560" y="1"/>
                    <a:pt x="1548" y="3"/>
                  </a:cubicBezTo>
                  <a:lnTo>
                    <a:pt x="155" y="289"/>
                  </a:lnTo>
                  <a:cubicBezTo>
                    <a:pt x="60" y="301"/>
                    <a:pt x="0" y="396"/>
                    <a:pt x="24" y="492"/>
                  </a:cubicBezTo>
                  <a:cubicBezTo>
                    <a:pt x="34" y="573"/>
                    <a:pt x="105" y="628"/>
                    <a:pt x="184" y="628"/>
                  </a:cubicBezTo>
                  <a:cubicBezTo>
                    <a:pt x="198" y="628"/>
                    <a:pt x="212" y="626"/>
                    <a:pt x="226" y="623"/>
                  </a:cubicBezTo>
                  <a:lnTo>
                    <a:pt x="1512" y="361"/>
                  </a:lnTo>
                  <a:lnTo>
                    <a:pt x="2203" y="1385"/>
                  </a:lnTo>
                  <a:cubicBezTo>
                    <a:pt x="2239" y="1420"/>
                    <a:pt x="2274" y="1444"/>
                    <a:pt x="2310" y="1456"/>
                  </a:cubicBezTo>
                  <a:lnTo>
                    <a:pt x="3322" y="1682"/>
                  </a:lnTo>
                  <a:lnTo>
                    <a:pt x="3358" y="1682"/>
                  </a:lnTo>
                  <a:cubicBezTo>
                    <a:pt x="3441" y="1682"/>
                    <a:pt x="3513" y="1635"/>
                    <a:pt x="3524" y="1551"/>
                  </a:cubicBezTo>
                  <a:cubicBezTo>
                    <a:pt x="3548" y="1456"/>
                    <a:pt x="3489" y="1373"/>
                    <a:pt x="3394" y="1349"/>
                  </a:cubicBezTo>
                  <a:lnTo>
                    <a:pt x="2453" y="1134"/>
                  </a:lnTo>
                  <a:lnTo>
                    <a:pt x="1727" y="75"/>
                  </a:lnTo>
                  <a:cubicBezTo>
                    <a:pt x="1697" y="25"/>
                    <a:pt x="1642" y="0"/>
                    <a:pt x="1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38"/>
            <p:cNvSpPr/>
            <p:nvPr/>
          </p:nvSpPr>
          <p:spPr>
            <a:xfrm flipH="1">
              <a:off x="312160" y="3459429"/>
              <a:ext cx="83054" cy="28322"/>
            </a:xfrm>
            <a:custGeom>
              <a:avLst/>
              <a:gdLst/>
              <a:ahLst/>
              <a:cxnLst/>
              <a:rect l="l" t="t" r="r" b="b"/>
              <a:pathLst>
                <a:path w="1085" h="370" extrusionOk="0">
                  <a:moveTo>
                    <a:pt x="906" y="0"/>
                  </a:moveTo>
                  <a:lnTo>
                    <a:pt x="168" y="24"/>
                  </a:lnTo>
                  <a:cubicBezTo>
                    <a:pt x="84" y="24"/>
                    <a:pt x="1" y="107"/>
                    <a:pt x="1" y="203"/>
                  </a:cubicBezTo>
                  <a:cubicBezTo>
                    <a:pt x="13" y="298"/>
                    <a:pt x="84" y="369"/>
                    <a:pt x="179" y="369"/>
                  </a:cubicBezTo>
                  <a:lnTo>
                    <a:pt x="918" y="345"/>
                  </a:lnTo>
                  <a:cubicBezTo>
                    <a:pt x="1013" y="345"/>
                    <a:pt x="1084" y="262"/>
                    <a:pt x="1084" y="167"/>
                  </a:cubicBez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38"/>
            <p:cNvSpPr/>
            <p:nvPr/>
          </p:nvSpPr>
          <p:spPr>
            <a:xfrm flipH="1">
              <a:off x="835285" y="3064687"/>
              <a:ext cx="123165" cy="238055"/>
            </a:xfrm>
            <a:custGeom>
              <a:avLst/>
              <a:gdLst/>
              <a:ahLst/>
              <a:cxnLst/>
              <a:rect l="l" t="t" r="r" b="b"/>
              <a:pathLst>
                <a:path w="1609" h="3110" extrusionOk="0">
                  <a:moveTo>
                    <a:pt x="188" y="0"/>
                  </a:moveTo>
                  <a:cubicBezTo>
                    <a:pt x="181" y="0"/>
                    <a:pt x="174" y="1"/>
                    <a:pt x="168" y="2"/>
                  </a:cubicBezTo>
                  <a:cubicBezTo>
                    <a:pt x="72" y="14"/>
                    <a:pt x="1" y="97"/>
                    <a:pt x="1" y="192"/>
                  </a:cubicBezTo>
                  <a:lnTo>
                    <a:pt x="156" y="1978"/>
                  </a:lnTo>
                  <a:cubicBezTo>
                    <a:pt x="156" y="2026"/>
                    <a:pt x="179" y="2062"/>
                    <a:pt x="203" y="2097"/>
                  </a:cubicBezTo>
                  <a:lnTo>
                    <a:pt x="1299" y="3062"/>
                  </a:lnTo>
                  <a:cubicBezTo>
                    <a:pt x="1334" y="3097"/>
                    <a:pt x="1370" y="3109"/>
                    <a:pt x="1418" y="3109"/>
                  </a:cubicBezTo>
                  <a:cubicBezTo>
                    <a:pt x="1465" y="3109"/>
                    <a:pt x="1513" y="3085"/>
                    <a:pt x="1537" y="3050"/>
                  </a:cubicBezTo>
                  <a:cubicBezTo>
                    <a:pt x="1608" y="2978"/>
                    <a:pt x="1596" y="2871"/>
                    <a:pt x="1525" y="2812"/>
                  </a:cubicBezTo>
                  <a:lnTo>
                    <a:pt x="489" y="1883"/>
                  </a:lnTo>
                  <a:lnTo>
                    <a:pt x="346" y="157"/>
                  </a:lnTo>
                  <a:cubicBezTo>
                    <a:pt x="335" y="68"/>
                    <a:pt x="273" y="0"/>
                    <a:pt x="1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38"/>
            <p:cNvSpPr/>
            <p:nvPr/>
          </p:nvSpPr>
          <p:spPr>
            <a:xfrm flipH="1">
              <a:off x="482631" y="2652798"/>
              <a:ext cx="974297" cy="731005"/>
            </a:xfrm>
            <a:custGeom>
              <a:avLst/>
              <a:gdLst/>
              <a:ahLst/>
              <a:cxnLst/>
              <a:rect l="l" t="t" r="r" b="b"/>
              <a:pathLst>
                <a:path w="12728" h="9550" extrusionOk="0">
                  <a:moveTo>
                    <a:pt x="204" y="0"/>
                  </a:moveTo>
                  <a:cubicBezTo>
                    <a:pt x="146" y="0"/>
                    <a:pt x="90" y="26"/>
                    <a:pt x="60" y="73"/>
                  </a:cubicBezTo>
                  <a:cubicBezTo>
                    <a:pt x="0" y="156"/>
                    <a:pt x="24" y="263"/>
                    <a:pt x="107" y="311"/>
                  </a:cubicBezTo>
                  <a:lnTo>
                    <a:pt x="3036" y="2323"/>
                  </a:lnTo>
                  <a:lnTo>
                    <a:pt x="6263" y="5835"/>
                  </a:lnTo>
                  <a:cubicBezTo>
                    <a:pt x="6275" y="5847"/>
                    <a:pt x="6287" y="5859"/>
                    <a:pt x="6299" y="5859"/>
                  </a:cubicBezTo>
                  <a:lnTo>
                    <a:pt x="12442" y="9514"/>
                  </a:lnTo>
                  <a:cubicBezTo>
                    <a:pt x="12478" y="9538"/>
                    <a:pt x="12502" y="9550"/>
                    <a:pt x="12537" y="9550"/>
                  </a:cubicBezTo>
                  <a:cubicBezTo>
                    <a:pt x="12597" y="9550"/>
                    <a:pt x="12645" y="9514"/>
                    <a:pt x="12680" y="9455"/>
                  </a:cubicBezTo>
                  <a:cubicBezTo>
                    <a:pt x="12728" y="9383"/>
                    <a:pt x="12704" y="9276"/>
                    <a:pt x="12621" y="9228"/>
                  </a:cubicBezTo>
                  <a:lnTo>
                    <a:pt x="6489" y="5585"/>
                  </a:lnTo>
                  <a:lnTo>
                    <a:pt x="3274" y="2073"/>
                  </a:lnTo>
                  <a:cubicBezTo>
                    <a:pt x="3262" y="2061"/>
                    <a:pt x="3251" y="2061"/>
                    <a:pt x="3239" y="2049"/>
                  </a:cubicBezTo>
                  <a:lnTo>
                    <a:pt x="298" y="25"/>
                  </a:lnTo>
                  <a:cubicBezTo>
                    <a:pt x="268" y="8"/>
                    <a:pt x="236" y="0"/>
                    <a:pt x="2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38"/>
            <p:cNvSpPr/>
            <p:nvPr/>
          </p:nvSpPr>
          <p:spPr>
            <a:xfrm flipH="1">
              <a:off x="1277347" y="2758430"/>
              <a:ext cx="139546" cy="43018"/>
            </a:xfrm>
            <a:custGeom>
              <a:avLst/>
              <a:gdLst/>
              <a:ahLst/>
              <a:cxnLst/>
              <a:rect l="l" t="t" r="r" b="b"/>
              <a:pathLst>
                <a:path w="1823" h="562" extrusionOk="0">
                  <a:moveTo>
                    <a:pt x="1633" y="1"/>
                  </a:moveTo>
                  <a:cubicBezTo>
                    <a:pt x="1625" y="1"/>
                    <a:pt x="1616" y="1"/>
                    <a:pt x="1608" y="2"/>
                  </a:cubicBezTo>
                  <a:lnTo>
                    <a:pt x="156" y="229"/>
                  </a:lnTo>
                  <a:cubicBezTo>
                    <a:pt x="61" y="240"/>
                    <a:pt x="1" y="324"/>
                    <a:pt x="13" y="419"/>
                  </a:cubicBezTo>
                  <a:cubicBezTo>
                    <a:pt x="25" y="502"/>
                    <a:pt x="96" y="562"/>
                    <a:pt x="180" y="562"/>
                  </a:cubicBezTo>
                  <a:lnTo>
                    <a:pt x="203" y="562"/>
                  </a:lnTo>
                  <a:lnTo>
                    <a:pt x="1668" y="348"/>
                  </a:lnTo>
                  <a:cubicBezTo>
                    <a:pt x="1763" y="324"/>
                    <a:pt x="1823" y="240"/>
                    <a:pt x="1811" y="145"/>
                  </a:cubicBezTo>
                  <a:cubicBezTo>
                    <a:pt x="1800" y="58"/>
                    <a:pt x="1719" y="1"/>
                    <a:pt x="16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38"/>
            <p:cNvSpPr/>
            <p:nvPr/>
          </p:nvSpPr>
          <p:spPr>
            <a:xfrm flipH="1">
              <a:off x="543639" y="3293480"/>
              <a:ext cx="95761" cy="131351"/>
            </a:xfrm>
            <a:custGeom>
              <a:avLst/>
              <a:gdLst/>
              <a:ahLst/>
              <a:cxnLst/>
              <a:rect l="l" t="t" r="r" b="b"/>
              <a:pathLst>
                <a:path w="1251" h="1716" extrusionOk="0">
                  <a:moveTo>
                    <a:pt x="186" y="1"/>
                  </a:moveTo>
                  <a:cubicBezTo>
                    <a:pt x="155" y="1"/>
                    <a:pt x="124" y="9"/>
                    <a:pt x="95" y="25"/>
                  </a:cubicBezTo>
                  <a:cubicBezTo>
                    <a:pt x="24" y="73"/>
                    <a:pt x="0" y="180"/>
                    <a:pt x="48" y="263"/>
                  </a:cubicBezTo>
                  <a:lnTo>
                    <a:pt x="905" y="1632"/>
                  </a:lnTo>
                  <a:cubicBezTo>
                    <a:pt x="941" y="1680"/>
                    <a:pt x="1000" y="1716"/>
                    <a:pt x="1048" y="1716"/>
                  </a:cubicBezTo>
                  <a:cubicBezTo>
                    <a:pt x="1083" y="1716"/>
                    <a:pt x="1119" y="1704"/>
                    <a:pt x="1143" y="1692"/>
                  </a:cubicBezTo>
                  <a:cubicBezTo>
                    <a:pt x="1226" y="1632"/>
                    <a:pt x="1250" y="1525"/>
                    <a:pt x="1203" y="1454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38"/>
            <p:cNvSpPr/>
            <p:nvPr/>
          </p:nvSpPr>
          <p:spPr>
            <a:xfrm flipH="1">
              <a:off x="1042193" y="2804587"/>
              <a:ext cx="101272" cy="197410"/>
            </a:xfrm>
            <a:custGeom>
              <a:avLst/>
              <a:gdLst/>
              <a:ahLst/>
              <a:cxnLst/>
              <a:rect l="l" t="t" r="r" b="b"/>
              <a:pathLst>
                <a:path w="1323" h="2579" extrusionOk="0">
                  <a:moveTo>
                    <a:pt x="187" y="1"/>
                  </a:moveTo>
                  <a:cubicBezTo>
                    <a:pt x="144" y="1"/>
                    <a:pt x="102" y="18"/>
                    <a:pt x="72" y="54"/>
                  </a:cubicBezTo>
                  <a:cubicBezTo>
                    <a:pt x="1" y="114"/>
                    <a:pt x="1" y="221"/>
                    <a:pt x="60" y="292"/>
                  </a:cubicBezTo>
                  <a:lnTo>
                    <a:pt x="941" y="1197"/>
                  </a:lnTo>
                  <a:lnTo>
                    <a:pt x="977" y="2412"/>
                  </a:lnTo>
                  <a:cubicBezTo>
                    <a:pt x="977" y="2507"/>
                    <a:pt x="1061" y="2578"/>
                    <a:pt x="1144" y="2578"/>
                  </a:cubicBezTo>
                  <a:lnTo>
                    <a:pt x="1156" y="2578"/>
                  </a:lnTo>
                  <a:cubicBezTo>
                    <a:pt x="1251" y="2578"/>
                    <a:pt x="1322" y="2495"/>
                    <a:pt x="1322" y="2400"/>
                  </a:cubicBezTo>
                  <a:lnTo>
                    <a:pt x="1287" y="1126"/>
                  </a:lnTo>
                  <a:cubicBezTo>
                    <a:pt x="1287" y="1078"/>
                    <a:pt x="1263" y="1042"/>
                    <a:pt x="1239" y="1007"/>
                  </a:cubicBezTo>
                  <a:lnTo>
                    <a:pt x="310" y="54"/>
                  </a:lnTo>
                  <a:cubicBezTo>
                    <a:pt x="275" y="18"/>
                    <a:pt x="230" y="1"/>
                    <a:pt x="1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38"/>
            <p:cNvSpPr/>
            <p:nvPr/>
          </p:nvSpPr>
          <p:spPr>
            <a:xfrm flipH="1">
              <a:off x="377761" y="2642617"/>
              <a:ext cx="1129305" cy="1058388"/>
            </a:xfrm>
            <a:custGeom>
              <a:avLst/>
              <a:gdLst/>
              <a:ahLst/>
              <a:cxnLst/>
              <a:rect l="l" t="t" r="r" b="b"/>
              <a:pathLst>
                <a:path w="14753" h="13827" extrusionOk="0">
                  <a:moveTo>
                    <a:pt x="194" y="1"/>
                  </a:moveTo>
                  <a:cubicBezTo>
                    <a:pt x="143" y="1"/>
                    <a:pt x="94" y="22"/>
                    <a:pt x="60" y="63"/>
                  </a:cubicBezTo>
                  <a:cubicBezTo>
                    <a:pt x="0" y="146"/>
                    <a:pt x="12" y="253"/>
                    <a:pt x="84" y="313"/>
                  </a:cubicBezTo>
                  <a:lnTo>
                    <a:pt x="6156" y="5313"/>
                  </a:lnTo>
                  <a:lnTo>
                    <a:pt x="10716" y="10385"/>
                  </a:lnTo>
                  <a:lnTo>
                    <a:pt x="14454" y="13779"/>
                  </a:lnTo>
                  <a:cubicBezTo>
                    <a:pt x="14478" y="13803"/>
                    <a:pt x="14526" y="13826"/>
                    <a:pt x="14562" y="13826"/>
                  </a:cubicBezTo>
                  <a:cubicBezTo>
                    <a:pt x="14609" y="13826"/>
                    <a:pt x="14657" y="13803"/>
                    <a:pt x="14693" y="13767"/>
                  </a:cubicBezTo>
                  <a:cubicBezTo>
                    <a:pt x="14752" y="13695"/>
                    <a:pt x="14752" y="13588"/>
                    <a:pt x="14681" y="13529"/>
                  </a:cubicBezTo>
                  <a:lnTo>
                    <a:pt x="10954" y="10147"/>
                  </a:lnTo>
                  <a:lnTo>
                    <a:pt x="6394" y="5063"/>
                  </a:lnTo>
                  <a:lnTo>
                    <a:pt x="310" y="39"/>
                  </a:lnTo>
                  <a:cubicBezTo>
                    <a:pt x="274" y="13"/>
                    <a:pt x="233" y="1"/>
                    <a:pt x="1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38"/>
            <p:cNvSpPr/>
            <p:nvPr/>
          </p:nvSpPr>
          <p:spPr>
            <a:xfrm flipH="1">
              <a:off x="469847" y="3572027"/>
              <a:ext cx="52894" cy="109842"/>
            </a:xfrm>
            <a:custGeom>
              <a:avLst/>
              <a:gdLst/>
              <a:ahLst/>
              <a:cxnLst/>
              <a:rect l="l" t="t" r="r" b="b"/>
              <a:pathLst>
                <a:path w="691" h="1435" extrusionOk="0">
                  <a:moveTo>
                    <a:pt x="186" y="0"/>
                  </a:moveTo>
                  <a:cubicBezTo>
                    <a:pt x="172" y="0"/>
                    <a:pt x="157" y="2"/>
                    <a:pt x="143" y="6"/>
                  </a:cubicBezTo>
                  <a:cubicBezTo>
                    <a:pt x="60" y="29"/>
                    <a:pt x="0" y="125"/>
                    <a:pt x="24" y="220"/>
                  </a:cubicBezTo>
                  <a:lnTo>
                    <a:pt x="333" y="1303"/>
                  </a:lnTo>
                  <a:cubicBezTo>
                    <a:pt x="357" y="1387"/>
                    <a:pt x="429" y="1434"/>
                    <a:pt x="500" y="1434"/>
                  </a:cubicBezTo>
                  <a:cubicBezTo>
                    <a:pt x="512" y="1434"/>
                    <a:pt x="536" y="1434"/>
                    <a:pt x="548" y="1422"/>
                  </a:cubicBezTo>
                  <a:cubicBezTo>
                    <a:pt x="631" y="1399"/>
                    <a:pt x="691" y="1303"/>
                    <a:pt x="667" y="1220"/>
                  </a:cubicBezTo>
                  <a:lnTo>
                    <a:pt x="357" y="125"/>
                  </a:lnTo>
                  <a:cubicBezTo>
                    <a:pt x="337" y="54"/>
                    <a:pt x="265" y="0"/>
                    <a:pt x="1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38"/>
            <p:cNvSpPr/>
            <p:nvPr/>
          </p:nvSpPr>
          <p:spPr>
            <a:xfrm flipH="1">
              <a:off x="508121" y="3454377"/>
              <a:ext cx="126763" cy="55265"/>
            </a:xfrm>
            <a:custGeom>
              <a:avLst/>
              <a:gdLst/>
              <a:ahLst/>
              <a:cxnLst/>
              <a:rect l="l" t="t" r="r" b="b"/>
              <a:pathLst>
                <a:path w="1656" h="722" extrusionOk="0">
                  <a:moveTo>
                    <a:pt x="190" y="1"/>
                  </a:moveTo>
                  <a:cubicBezTo>
                    <a:pt x="113" y="1"/>
                    <a:pt x="44" y="47"/>
                    <a:pt x="24" y="126"/>
                  </a:cubicBezTo>
                  <a:cubicBezTo>
                    <a:pt x="1" y="221"/>
                    <a:pt x="48" y="316"/>
                    <a:pt x="143" y="340"/>
                  </a:cubicBezTo>
                  <a:lnTo>
                    <a:pt x="1417" y="709"/>
                  </a:lnTo>
                  <a:cubicBezTo>
                    <a:pt x="1429" y="709"/>
                    <a:pt x="1453" y="721"/>
                    <a:pt x="1465" y="721"/>
                  </a:cubicBezTo>
                  <a:cubicBezTo>
                    <a:pt x="1536" y="721"/>
                    <a:pt x="1608" y="673"/>
                    <a:pt x="1632" y="590"/>
                  </a:cubicBezTo>
                  <a:cubicBezTo>
                    <a:pt x="1656" y="507"/>
                    <a:pt x="1608" y="411"/>
                    <a:pt x="1513" y="376"/>
                  </a:cubicBezTo>
                  <a:lnTo>
                    <a:pt x="239" y="7"/>
                  </a:lnTo>
                  <a:cubicBezTo>
                    <a:pt x="222" y="3"/>
                    <a:pt x="206" y="1"/>
                    <a:pt x="1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38"/>
            <p:cNvSpPr/>
            <p:nvPr/>
          </p:nvSpPr>
          <p:spPr>
            <a:xfrm flipH="1">
              <a:off x="1078630" y="2970919"/>
              <a:ext cx="180576" cy="35593"/>
            </a:xfrm>
            <a:custGeom>
              <a:avLst/>
              <a:gdLst/>
              <a:ahLst/>
              <a:cxnLst/>
              <a:rect l="l" t="t" r="r" b="b"/>
              <a:pathLst>
                <a:path w="2359" h="465" extrusionOk="0">
                  <a:moveTo>
                    <a:pt x="191" y="0"/>
                  </a:moveTo>
                  <a:cubicBezTo>
                    <a:pt x="84" y="0"/>
                    <a:pt x="13" y="72"/>
                    <a:pt x="13" y="167"/>
                  </a:cubicBezTo>
                  <a:cubicBezTo>
                    <a:pt x="1" y="262"/>
                    <a:pt x="72" y="346"/>
                    <a:pt x="167" y="346"/>
                  </a:cubicBezTo>
                  <a:lnTo>
                    <a:pt x="2180" y="465"/>
                  </a:lnTo>
                  <a:cubicBezTo>
                    <a:pt x="2275" y="465"/>
                    <a:pt x="2346" y="393"/>
                    <a:pt x="2358" y="298"/>
                  </a:cubicBezTo>
                  <a:cubicBezTo>
                    <a:pt x="2358" y="203"/>
                    <a:pt x="2287" y="120"/>
                    <a:pt x="2192" y="12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38"/>
            <p:cNvSpPr/>
            <p:nvPr/>
          </p:nvSpPr>
          <p:spPr>
            <a:xfrm flipH="1">
              <a:off x="1294647" y="2723832"/>
              <a:ext cx="271667" cy="128672"/>
            </a:xfrm>
            <a:custGeom>
              <a:avLst/>
              <a:gdLst/>
              <a:ahLst/>
              <a:cxnLst/>
              <a:rect l="l" t="t" r="r" b="b"/>
              <a:pathLst>
                <a:path w="3549" h="1681" extrusionOk="0">
                  <a:moveTo>
                    <a:pt x="198" y="0"/>
                  </a:moveTo>
                  <a:cubicBezTo>
                    <a:pt x="115" y="0"/>
                    <a:pt x="46" y="47"/>
                    <a:pt x="24" y="133"/>
                  </a:cubicBezTo>
                  <a:cubicBezTo>
                    <a:pt x="0" y="228"/>
                    <a:pt x="60" y="323"/>
                    <a:pt x="155" y="335"/>
                  </a:cubicBezTo>
                  <a:lnTo>
                    <a:pt x="1096" y="550"/>
                  </a:lnTo>
                  <a:lnTo>
                    <a:pt x="1822" y="1609"/>
                  </a:lnTo>
                  <a:cubicBezTo>
                    <a:pt x="1858" y="1657"/>
                    <a:pt x="1917" y="1681"/>
                    <a:pt x="1965" y="1681"/>
                  </a:cubicBezTo>
                  <a:lnTo>
                    <a:pt x="2001" y="1681"/>
                  </a:lnTo>
                  <a:lnTo>
                    <a:pt x="3406" y="1395"/>
                  </a:lnTo>
                  <a:cubicBezTo>
                    <a:pt x="3489" y="1371"/>
                    <a:pt x="3548" y="1288"/>
                    <a:pt x="3537" y="1192"/>
                  </a:cubicBezTo>
                  <a:cubicBezTo>
                    <a:pt x="3516" y="1111"/>
                    <a:pt x="3453" y="1056"/>
                    <a:pt x="3376" y="1056"/>
                  </a:cubicBezTo>
                  <a:cubicBezTo>
                    <a:pt x="3362" y="1056"/>
                    <a:pt x="3348" y="1058"/>
                    <a:pt x="3334" y="1062"/>
                  </a:cubicBezTo>
                  <a:lnTo>
                    <a:pt x="2048" y="1323"/>
                  </a:lnTo>
                  <a:lnTo>
                    <a:pt x="1346" y="300"/>
                  </a:lnTo>
                  <a:cubicBezTo>
                    <a:pt x="1322" y="264"/>
                    <a:pt x="1286" y="240"/>
                    <a:pt x="1239" y="228"/>
                  </a:cubicBezTo>
                  <a:lnTo>
                    <a:pt x="227" y="2"/>
                  </a:lnTo>
                  <a:cubicBezTo>
                    <a:pt x="217" y="1"/>
                    <a:pt x="207" y="0"/>
                    <a:pt x="1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38"/>
            <p:cNvSpPr/>
            <p:nvPr/>
          </p:nvSpPr>
          <p:spPr>
            <a:xfrm flipH="1">
              <a:off x="1434116" y="2783154"/>
              <a:ext cx="82977" cy="28322"/>
            </a:xfrm>
            <a:custGeom>
              <a:avLst/>
              <a:gdLst/>
              <a:ahLst/>
              <a:cxnLst/>
              <a:rect l="l" t="t" r="r" b="b"/>
              <a:pathLst>
                <a:path w="1084" h="370" extrusionOk="0">
                  <a:moveTo>
                    <a:pt x="905" y="1"/>
                  </a:moveTo>
                  <a:lnTo>
                    <a:pt x="179" y="25"/>
                  </a:lnTo>
                  <a:cubicBezTo>
                    <a:pt x="84" y="25"/>
                    <a:pt x="0" y="108"/>
                    <a:pt x="12" y="203"/>
                  </a:cubicBezTo>
                  <a:cubicBezTo>
                    <a:pt x="12" y="298"/>
                    <a:pt x="84" y="370"/>
                    <a:pt x="179" y="370"/>
                  </a:cubicBezTo>
                  <a:lnTo>
                    <a:pt x="917" y="346"/>
                  </a:lnTo>
                  <a:cubicBezTo>
                    <a:pt x="1012" y="346"/>
                    <a:pt x="1084" y="263"/>
                    <a:pt x="1084" y="167"/>
                  </a:cubicBezTo>
                  <a:cubicBezTo>
                    <a:pt x="1084" y="72"/>
                    <a:pt x="1012" y="1"/>
                    <a:pt x="9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38"/>
            <p:cNvSpPr/>
            <p:nvPr/>
          </p:nvSpPr>
          <p:spPr>
            <a:xfrm flipH="1">
              <a:off x="869043" y="2967245"/>
              <a:ext cx="124007" cy="237978"/>
            </a:xfrm>
            <a:custGeom>
              <a:avLst/>
              <a:gdLst/>
              <a:ahLst/>
              <a:cxnLst/>
              <a:rect l="l" t="t" r="r" b="b"/>
              <a:pathLst>
                <a:path w="1620" h="3109" extrusionOk="0">
                  <a:moveTo>
                    <a:pt x="196" y="0"/>
                  </a:moveTo>
                  <a:cubicBezTo>
                    <a:pt x="148" y="0"/>
                    <a:pt x="99" y="22"/>
                    <a:pt x="60" y="60"/>
                  </a:cubicBezTo>
                  <a:cubicBezTo>
                    <a:pt x="0" y="132"/>
                    <a:pt x="12" y="239"/>
                    <a:pt x="84" y="298"/>
                  </a:cubicBezTo>
                  <a:lnTo>
                    <a:pt x="1120" y="1227"/>
                  </a:lnTo>
                  <a:lnTo>
                    <a:pt x="1262" y="2942"/>
                  </a:lnTo>
                  <a:cubicBezTo>
                    <a:pt x="1274" y="3037"/>
                    <a:pt x="1346" y="3108"/>
                    <a:pt x="1441" y="3108"/>
                  </a:cubicBezTo>
                  <a:lnTo>
                    <a:pt x="1453" y="3108"/>
                  </a:lnTo>
                  <a:cubicBezTo>
                    <a:pt x="1548" y="3096"/>
                    <a:pt x="1620" y="3013"/>
                    <a:pt x="1608" y="2918"/>
                  </a:cubicBezTo>
                  <a:lnTo>
                    <a:pt x="1453" y="1120"/>
                  </a:lnTo>
                  <a:cubicBezTo>
                    <a:pt x="1453" y="1084"/>
                    <a:pt x="1429" y="1037"/>
                    <a:pt x="1393" y="1013"/>
                  </a:cubicBezTo>
                  <a:lnTo>
                    <a:pt x="310" y="48"/>
                  </a:lnTo>
                  <a:cubicBezTo>
                    <a:pt x="277" y="16"/>
                    <a:pt x="237" y="0"/>
                    <a:pt x="1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38"/>
            <p:cNvSpPr/>
            <p:nvPr/>
          </p:nvSpPr>
          <p:spPr>
            <a:xfrm flipH="1">
              <a:off x="370489" y="2887026"/>
              <a:ext cx="976210" cy="728326"/>
            </a:xfrm>
            <a:custGeom>
              <a:avLst/>
              <a:gdLst/>
              <a:ahLst/>
              <a:cxnLst/>
              <a:rect l="l" t="t" r="r" b="b"/>
              <a:pathLst>
                <a:path w="12753" h="9515" extrusionOk="0">
                  <a:moveTo>
                    <a:pt x="196" y="1"/>
                  </a:moveTo>
                  <a:cubicBezTo>
                    <a:pt x="137" y="1"/>
                    <a:pt x="80" y="30"/>
                    <a:pt x="48" y="84"/>
                  </a:cubicBezTo>
                  <a:cubicBezTo>
                    <a:pt x="1" y="168"/>
                    <a:pt x="36" y="275"/>
                    <a:pt x="108" y="323"/>
                  </a:cubicBezTo>
                  <a:lnTo>
                    <a:pt x="6252" y="3954"/>
                  </a:lnTo>
                  <a:lnTo>
                    <a:pt x="9478" y="7454"/>
                  </a:lnTo>
                  <a:cubicBezTo>
                    <a:pt x="9490" y="7454"/>
                    <a:pt x="9502" y="7466"/>
                    <a:pt x="9514" y="7478"/>
                  </a:cubicBezTo>
                  <a:lnTo>
                    <a:pt x="12467" y="9490"/>
                  </a:lnTo>
                  <a:cubicBezTo>
                    <a:pt x="12490" y="9502"/>
                    <a:pt x="12526" y="9514"/>
                    <a:pt x="12562" y="9514"/>
                  </a:cubicBezTo>
                  <a:cubicBezTo>
                    <a:pt x="12609" y="9514"/>
                    <a:pt x="12669" y="9490"/>
                    <a:pt x="12705" y="9443"/>
                  </a:cubicBezTo>
                  <a:cubicBezTo>
                    <a:pt x="12752" y="9359"/>
                    <a:pt x="12729" y="9252"/>
                    <a:pt x="12657" y="9205"/>
                  </a:cubicBezTo>
                  <a:lnTo>
                    <a:pt x="9716" y="7204"/>
                  </a:lnTo>
                  <a:lnTo>
                    <a:pt x="6490" y="3704"/>
                  </a:lnTo>
                  <a:cubicBezTo>
                    <a:pt x="6478" y="3692"/>
                    <a:pt x="6466" y="3680"/>
                    <a:pt x="6442" y="3668"/>
                  </a:cubicBezTo>
                  <a:lnTo>
                    <a:pt x="287" y="25"/>
                  </a:lnTo>
                  <a:cubicBezTo>
                    <a:pt x="258" y="9"/>
                    <a:pt x="227" y="1"/>
                    <a:pt x="1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38"/>
            <p:cNvSpPr/>
            <p:nvPr/>
          </p:nvSpPr>
          <p:spPr>
            <a:xfrm flipH="1">
              <a:off x="410600" y="3466548"/>
              <a:ext cx="139546" cy="43937"/>
            </a:xfrm>
            <a:custGeom>
              <a:avLst/>
              <a:gdLst/>
              <a:ahLst/>
              <a:cxnLst/>
              <a:rect l="l" t="t" r="r" b="b"/>
              <a:pathLst>
                <a:path w="1823" h="574" extrusionOk="0">
                  <a:moveTo>
                    <a:pt x="1642" y="1"/>
                  </a:moveTo>
                  <a:cubicBezTo>
                    <a:pt x="1634" y="1"/>
                    <a:pt x="1627" y="1"/>
                    <a:pt x="1620" y="2"/>
                  </a:cubicBezTo>
                  <a:lnTo>
                    <a:pt x="156" y="229"/>
                  </a:lnTo>
                  <a:cubicBezTo>
                    <a:pt x="60" y="241"/>
                    <a:pt x="1" y="336"/>
                    <a:pt x="13" y="431"/>
                  </a:cubicBezTo>
                  <a:cubicBezTo>
                    <a:pt x="25" y="514"/>
                    <a:pt x="108" y="574"/>
                    <a:pt x="179" y="574"/>
                  </a:cubicBezTo>
                  <a:lnTo>
                    <a:pt x="215" y="574"/>
                  </a:lnTo>
                  <a:lnTo>
                    <a:pt x="1668" y="348"/>
                  </a:lnTo>
                  <a:cubicBezTo>
                    <a:pt x="1763" y="324"/>
                    <a:pt x="1822" y="241"/>
                    <a:pt x="1811" y="145"/>
                  </a:cubicBezTo>
                  <a:cubicBezTo>
                    <a:pt x="1800" y="58"/>
                    <a:pt x="1719" y="1"/>
                    <a:pt x="16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38"/>
            <p:cNvSpPr/>
            <p:nvPr/>
          </p:nvSpPr>
          <p:spPr>
            <a:xfrm flipH="1">
              <a:off x="1188935" y="2845998"/>
              <a:ext cx="95761" cy="130433"/>
            </a:xfrm>
            <a:custGeom>
              <a:avLst/>
              <a:gdLst/>
              <a:ahLst/>
              <a:cxnLst/>
              <a:rect l="l" t="t" r="r" b="b"/>
              <a:pathLst>
                <a:path w="1251" h="1704" extrusionOk="0">
                  <a:moveTo>
                    <a:pt x="186" y="1"/>
                  </a:moveTo>
                  <a:cubicBezTo>
                    <a:pt x="156" y="1"/>
                    <a:pt x="124" y="9"/>
                    <a:pt x="96" y="25"/>
                  </a:cubicBezTo>
                  <a:cubicBezTo>
                    <a:pt x="24" y="73"/>
                    <a:pt x="0" y="180"/>
                    <a:pt x="48" y="263"/>
                  </a:cubicBezTo>
                  <a:lnTo>
                    <a:pt x="905" y="1632"/>
                  </a:lnTo>
                  <a:cubicBezTo>
                    <a:pt x="941" y="1680"/>
                    <a:pt x="1001" y="1704"/>
                    <a:pt x="1060" y="1704"/>
                  </a:cubicBezTo>
                  <a:cubicBezTo>
                    <a:pt x="1084" y="1704"/>
                    <a:pt x="1120" y="1704"/>
                    <a:pt x="1143" y="1680"/>
                  </a:cubicBezTo>
                  <a:cubicBezTo>
                    <a:pt x="1227" y="1632"/>
                    <a:pt x="1251" y="1525"/>
                    <a:pt x="1203" y="1442"/>
                  </a:cubicBezTo>
                  <a:lnTo>
                    <a:pt x="334" y="85"/>
                  </a:lnTo>
                  <a:cubicBezTo>
                    <a:pt x="302" y="30"/>
                    <a:pt x="246" y="1"/>
                    <a:pt x="1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38"/>
            <p:cNvSpPr/>
            <p:nvPr/>
          </p:nvSpPr>
          <p:spPr>
            <a:xfrm flipH="1">
              <a:off x="684027" y="3266995"/>
              <a:ext cx="102114" cy="197945"/>
            </a:xfrm>
            <a:custGeom>
              <a:avLst/>
              <a:gdLst/>
              <a:ahLst/>
              <a:cxnLst/>
              <a:rect l="l" t="t" r="r" b="b"/>
              <a:pathLst>
                <a:path w="1334" h="2586" extrusionOk="0">
                  <a:moveTo>
                    <a:pt x="197" y="1"/>
                  </a:moveTo>
                  <a:cubicBezTo>
                    <a:pt x="191" y="1"/>
                    <a:pt x="185" y="1"/>
                    <a:pt x="179" y="2"/>
                  </a:cubicBezTo>
                  <a:cubicBezTo>
                    <a:pt x="83" y="14"/>
                    <a:pt x="0" y="85"/>
                    <a:pt x="12" y="181"/>
                  </a:cubicBezTo>
                  <a:lnTo>
                    <a:pt x="48" y="1466"/>
                  </a:lnTo>
                  <a:cubicBezTo>
                    <a:pt x="48" y="1502"/>
                    <a:pt x="60" y="1550"/>
                    <a:pt x="95" y="1574"/>
                  </a:cubicBezTo>
                  <a:lnTo>
                    <a:pt x="1024" y="2526"/>
                  </a:lnTo>
                  <a:cubicBezTo>
                    <a:pt x="1060" y="2562"/>
                    <a:pt x="1107" y="2586"/>
                    <a:pt x="1143" y="2586"/>
                  </a:cubicBezTo>
                  <a:cubicBezTo>
                    <a:pt x="1191" y="2586"/>
                    <a:pt x="1238" y="2562"/>
                    <a:pt x="1262" y="2526"/>
                  </a:cubicBezTo>
                  <a:cubicBezTo>
                    <a:pt x="1334" y="2467"/>
                    <a:pt x="1334" y="2359"/>
                    <a:pt x="1274" y="2288"/>
                  </a:cubicBezTo>
                  <a:lnTo>
                    <a:pt x="381" y="1383"/>
                  </a:lnTo>
                  <a:lnTo>
                    <a:pt x="345" y="169"/>
                  </a:lnTo>
                  <a:cubicBezTo>
                    <a:pt x="345" y="80"/>
                    <a:pt x="283" y="1"/>
                    <a:pt x="1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38"/>
            <p:cNvSpPr/>
            <p:nvPr/>
          </p:nvSpPr>
          <p:spPr>
            <a:xfrm flipH="1">
              <a:off x="194930" y="2773176"/>
              <a:ext cx="1293347" cy="850415"/>
            </a:xfrm>
            <a:custGeom>
              <a:avLst/>
              <a:gdLst/>
              <a:ahLst/>
              <a:cxnLst/>
              <a:rect l="l" t="t" r="r" b="b"/>
              <a:pathLst>
                <a:path w="16896" h="11110" extrusionOk="0">
                  <a:moveTo>
                    <a:pt x="207" y="1"/>
                  </a:moveTo>
                  <a:cubicBezTo>
                    <a:pt x="148" y="1"/>
                    <a:pt x="91" y="30"/>
                    <a:pt x="60" y="84"/>
                  </a:cubicBezTo>
                  <a:cubicBezTo>
                    <a:pt x="0" y="156"/>
                    <a:pt x="24" y="263"/>
                    <a:pt x="107" y="323"/>
                  </a:cubicBezTo>
                  <a:lnTo>
                    <a:pt x="4370" y="2990"/>
                  </a:lnTo>
                  <a:lnTo>
                    <a:pt x="9751" y="7204"/>
                  </a:lnTo>
                  <a:lnTo>
                    <a:pt x="16609" y="11086"/>
                  </a:lnTo>
                  <a:cubicBezTo>
                    <a:pt x="16645" y="11098"/>
                    <a:pt x="16669" y="11110"/>
                    <a:pt x="16693" y="11110"/>
                  </a:cubicBezTo>
                  <a:cubicBezTo>
                    <a:pt x="16752" y="11110"/>
                    <a:pt x="16812" y="11074"/>
                    <a:pt x="16848" y="11026"/>
                  </a:cubicBezTo>
                  <a:cubicBezTo>
                    <a:pt x="16895" y="10943"/>
                    <a:pt x="16859" y="10836"/>
                    <a:pt x="16788" y="10788"/>
                  </a:cubicBezTo>
                  <a:lnTo>
                    <a:pt x="9942" y="6919"/>
                  </a:lnTo>
                  <a:lnTo>
                    <a:pt x="4560" y="2716"/>
                  </a:lnTo>
                  <a:lnTo>
                    <a:pt x="298" y="25"/>
                  </a:lnTo>
                  <a:cubicBezTo>
                    <a:pt x="269" y="9"/>
                    <a:pt x="238" y="1"/>
                    <a:pt x="2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38"/>
            <p:cNvSpPr/>
            <p:nvPr/>
          </p:nvSpPr>
          <p:spPr>
            <a:xfrm flipH="1">
              <a:off x="1402196" y="2752919"/>
              <a:ext cx="67515" cy="104178"/>
            </a:xfrm>
            <a:custGeom>
              <a:avLst/>
              <a:gdLst/>
              <a:ahLst/>
              <a:cxnLst/>
              <a:rect l="l" t="t" r="r" b="b"/>
              <a:pathLst>
                <a:path w="882" h="1361" extrusionOk="0">
                  <a:moveTo>
                    <a:pt x="188" y="1"/>
                  </a:moveTo>
                  <a:cubicBezTo>
                    <a:pt x="165" y="1"/>
                    <a:pt x="141" y="5"/>
                    <a:pt x="119" y="15"/>
                  </a:cubicBezTo>
                  <a:cubicBezTo>
                    <a:pt x="36" y="62"/>
                    <a:pt x="0" y="158"/>
                    <a:pt x="36" y="241"/>
                  </a:cubicBezTo>
                  <a:lnTo>
                    <a:pt x="536" y="1265"/>
                  </a:lnTo>
                  <a:cubicBezTo>
                    <a:pt x="560" y="1324"/>
                    <a:pt x="620" y="1360"/>
                    <a:pt x="691" y="1360"/>
                  </a:cubicBezTo>
                  <a:cubicBezTo>
                    <a:pt x="715" y="1360"/>
                    <a:pt x="739" y="1360"/>
                    <a:pt x="762" y="1348"/>
                  </a:cubicBezTo>
                  <a:cubicBezTo>
                    <a:pt x="846" y="1301"/>
                    <a:pt x="881" y="1205"/>
                    <a:pt x="846" y="1110"/>
                  </a:cubicBezTo>
                  <a:lnTo>
                    <a:pt x="346" y="98"/>
                  </a:lnTo>
                  <a:cubicBezTo>
                    <a:pt x="319" y="37"/>
                    <a:pt x="254" y="1"/>
                    <a:pt x="1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38"/>
            <p:cNvSpPr/>
            <p:nvPr/>
          </p:nvSpPr>
          <p:spPr>
            <a:xfrm flipH="1">
              <a:off x="1271836" y="2916113"/>
              <a:ext cx="129518" cy="37584"/>
            </a:xfrm>
            <a:custGeom>
              <a:avLst/>
              <a:gdLst/>
              <a:ahLst/>
              <a:cxnLst/>
              <a:rect l="l" t="t" r="r" b="b"/>
              <a:pathLst>
                <a:path w="1692" h="491" extrusionOk="0">
                  <a:moveTo>
                    <a:pt x="182" y="1"/>
                  </a:moveTo>
                  <a:cubicBezTo>
                    <a:pt x="96" y="1"/>
                    <a:pt x="23" y="69"/>
                    <a:pt x="12" y="157"/>
                  </a:cubicBezTo>
                  <a:cubicBezTo>
                    <a:pt x="0" y="252"/>
                    <a:pt x="72" y="335"/>
                    <a:pt x="167" y="347"/>
                  </a:cubicBezTo>
                  <a:lnTo>
                    <a:pt x="1489" y="490"/>
                  </a:lnTo>
                  <a:lnTo>
                    <a:pt x="1512" y="490"/>
                  </a:lnTo>
                  <a:cubicBezTo>
                    <a:pt x="1596" y="490"/>
                    <a:pt x="1667" y="419"/>
                    <a:pt x="1679" y="335"/>
                  </a:cubicBezTo>
                  <a:cubicBezTo>
                    <a:pt x="1691" y="240"/>
                    <a:pt x="1620" y="157"/>
                    <a:pt x="1524" y="145"/>
                  </a:cubicBezTo>
                  <a:lnTo>
                    <a:pt x="203" y="2"/>
                  </a:lnTo>
                  <a:cubicBezTo>
                    <a:pt x="196" y="1"/>
                    <a:pt x="189" y="1"/>
                    <a:pt x="1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38"/>
            <p:cNvSpPr/>
            <p:nvPr/>
          </p:nvSpPr>
          <p:spPr>
            <a:xfrm flipH="1">
              <a:off x="572804" y="3294322"/>
              <a:ext cx="179657" cy="43937"/>
            </a:xfrm>
            <a:custGeom>
              <a:avLst/>
              <a:gdLst/>
              <a:ahLst/>
              <a:cxnLst/>
              <a:rect l="l" t="t" r="r" b="b"/>
              <a:pathLst>
                <a:path w="2347" h="574" extrusionOk="0">
                  <a:moveTo>
                    <a:pt x="2174" y="1"/>
                  </a:moveTo>
                  <a:cubicBezTo>
                    <a:pt x="2168" y="1"/>
                    <a:pt x="2162" y="1"/>
                    <a:pt x="2156" y="2"/>
                  </a:cubicBezTo>
                  <a:lnTo>
                    <a:pt x="155" y="240"/>
                  </a:lnTo>
                  <a:cubicBezTo>
                    <a:pt x="60" y="240"/>
                    <a:pt x="1" y="336"/>
                    <a:pt x="13" y="431"/>
                  </a:cubicBezTo>
                  <a:cubicBezTo>
                    <a:pt x="13" y="514"/>
                    <a:pt x="96" y="574"/>
                    <a:pt x="179" y="574"/>
                  </a:cubicBezTo>
                  <a:lnTo>
                    <a:pt x="203" y="574"/>
                  </a:lnTo>
                  <a:lnTo>
                    <a:pt x="2191" y="336"/>
                  </a:lnTo>
                  <a:cubicBezTo>
                    <a:pt x="2287" y="336"/>
                    <a:pt x="2346" y="240"/>
                    <a:pt x="2346" y="145"/>
                  </a:cubicBezTo>
                  <a:cubicBezTo>
                    <a:pt x="2335" y="68"/>
                    <a:pt x="2253" y="1"/>
                    <a:pt x="21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38"/>
            <p:cNvSpPr/>
            <p:nvPr/>
          </p:nvSpPr>
          <p:spPr>
            <a:xfrm flipH="1">
              <a:off x="228340" y="3407072"/>
              <a:ext cx="281695" cy="103412"/>
            </a:xfrm>
            <a:custGeom>
              <a:avLst/>
              <a:gdLst/>
              <a:ahLst/>
              <a:cxnLst/>
              <a:rect l="l" t="t" r="r" b="b"/>
              <a:pathLst>
                <a:path w="3680" h="1351" extrusionOk="0">
                  <a:moveTo>
                    <a:pt x="1524" y="0"/>
                  </a:moveTo>
                  <a:cubicBezTo>
                    <a:pt x="1501" y="0"/>
                    <a:pt x="1477" y="6"/>
                    <a:pt x="1453" y="17"/>
                  </a:cubicBezTo>
                  <a:lnTo>
                    <a:pt x="132" y="541"/>
                  </a:lnTo>
                  <a:cubicBezTo>
                    <a:pt x="48" y="577"/>
                    <a:pt x="1" y="672"/>
                    <a:pt x="36" y="756"/>
                  </a:cubicBezTo>
                  <a:cubicBezTo>
                    <a:pt x="65" y="832"/>
                    <a:pt x="132" y="870"/>
                    <a:pt x="206" y="870"/>
                  </a:cubicBezTo>
                  <a:cubicBezTo>
                    <a:pt x="225" y="870"/>
                    <a:pt x="244" y="868"/>
                    <a:pt x="263" y="863"/>
                  </a:cubicBezTo>
                  <a:lnTo>
                    <a:pt x="1477" y="375"/>
                  </a:lnTo>
                  <a:lnTo>
                    <a:pt x="2346" y="1256"/>
                  </a:lnTo>
                  <a:cubicBezTo>
                    <a:pt x="2382" y="1291"/>
                    <a:pt x="2418" y="1303"/>
                    <a:pt x="2465" y="1303"/>
                  </a:cubicBezTo>
                  <a:lnTo>
                    <a:pt x="3501" y="1351"/>
                  </a:lnTo>
                  <a:cubicBezTo>
                    <a:pt x="3596" y="1351"/>
                    <a:pt x="3668" y="1279"/>
                    <a:pt x="3680" y="1184"/>
                  </a:cubicBezTo>
                  <a:cubicBezTo>
                    <a:pt x="3680" y="1089"/>
                    <a:pt x="3608" y="1018"/>
                    <a:pt x="3513" y="1006"/>
                  </a:cubicBezTo>
                  <a:lnTo>
                    <a:pt x="2549" y="970"/>
                  </a:lnTo>
                  <a:lnTo>
                    <a:pt x="1644" y="53"/>
                  </a:lnTo>
                  <a:cubicBezTo>
                    <a:pt x="1612" y="21"/>
                    <a:pt x="1570" y="0"/>
                    <a:pt x="15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38"/>
            <p:cNvSpPr/>
            <p:nvPr/>
          </p:nvSpPr>
          <p:spPr>
            <a:xfrm flipH="1">
              <a:off x="285751" y="3432562"/>
              <a:ext cx="82977" cy="37890"/>
            </a:xfrm>
            <a:custGeom>
              <a:avLst/>
              <a:gdLst/>
              <a:ahLst/>
              <a:cxnLst/>
              <a:rect l="l" t="t" r="r" b="b"/>
              <a:pathLst>
                <a:path w="1084" h="495" extrusionOk="0">
                  <a:moveTo>
                    <a:pt x="907" y="1"/>
                  </a:moveTo>
                  <a:cubicBezTo>
                    <a:pt x="894" y="1"/>
                    <a:pt x="882" y="2"/>
                    <a:pt x="869" y="6"/>
                  </a:cubicBezTo>
                  <a:lnTo>
                    <a:pt x="143" y="149"/>
                  </a:lnTo>
                  <a:cubicBezTo>
                    <a:pt x="60" y="173"/>
                    <a:pt x="0" y="268"/>
                    <a:pt x="12" y="351"/>
                  </a:cubicBezTo>
                  <a:cubicBezTo>
                    <a:pt x="36" y="435"/>
                    <a:pt x="107" y="494"/>
                    <a:pt x="179" y="494"/>
                  </a:cubicBezTo>
                  <a:cubicBezTo>
                    <a:pt x="191" y="494"/>
                    <a:pt x="203" y="494"/>
                    <a:pt x="214" y="482"/>
                  </a:cubicBezTo>
                  <a:lnTo>
                    <a:pt x="929" y="339"/>
                  </a:lnTo>
                  <a:cubicBezTo>
                    <a:pt x="1024" y="315"/>
                    <a:pt x="1084" y="232"/>
                    <a:pt x="1072" y="137"/>
                  </a:cubicBezTo>
                  <a:cubicBezTo>
                    <a:pt x="1051" y="56"/>
                    <a:pt x="979" y="1"/>
                    <a:pt x="9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38"/>
            <p:cNvSpPr/>
            <p:nvPr/>
          </p:nvSpPr>
          <p:spPr>
            <a:xfrm flipH="1">
              <a:off x="833525" y="3152790"/>
              <a:ext cx="160444" cy="218306"/>
            </a:xfrm>
            <a:custGeom>
              <a:avLst/>
              <a:gdLst/>
              <a:ahLst/>
              <a:cxnLst/>
              <a:rect l="l" t="t" r="r" b="b"/>
              <a:pathLst>
                <a:path w="2096" h="2852" extrusionOk="0">
                  <a:moveTo>
                    <a:pt x="186" y="0"/>
                  </a:moveTo>
                  <a:cubicBezTo>
                    <a:pt x="172" y="0"/>
                    <a:pt x="158" y="2"/>
                    <a:pt x="143" y="6"/>
                  </a:cubicBezTo>
                  <a:cubicBezTo>
                    <a:pt x="60" y="30"/>
                    <a:pt x="0" y="125"/>
                    <a:pt x="24" y="220"/>
                  </a:cubicBezTo>
                  <a:lnTo>
                    <a:pt x="489" y="1958"/>
                  </a:lnTo>
                  <a:cubicBezTo>
                    <a:pt x="501" y="2006"/>
                    <a:pt x="524" y="2042"/>
                    <a:pt x="560" y="2065"/>
                  </a:cubicBezTo>
                  <a:lnTo>
                    <a:pt x="1810" y="2827"/>
                  </a:lnTo>
                  <a:cubicBezTo>
                    <a:pt x="1834" y="2839"/>
                    <a:pt x="1870" y="2851"/>
                    <a:pt x="1894" y="2851"/>
                  </a:cubicBezTo>
                  <a:cubicBezTo>
                    <a:pt x="1953" y="2851"/>
                    <a:pt x="2013" y="2816"/>
                    <a:pt x="2048" y="2768"/>
                  </a:cubicBezTo>
                  <a:cubicBezTo>
                    <a:pt x="2096" y="2685"/>
                    <a:pt x="2072" y="2577"/>
                    <a:pt x="1989" y="2530"/>
                  </a:cubicBezTo>
                  <a:lnTo>
                    <a:pt x="798" y="1804"/>
                  </a:lnTo>
                  <a:lnTo>
                    <a:pt x="358" y="137"/>
                  </a:lnTo>
                  <a:cubicBezTo>
                    <a:pt x="337" y="56"/>
                    <a:pt x="265" y="0"/>
                    <a:pt x="1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38"/>
            <p:cNvSpPr/>
            <p:nvPr/>
          </p:nvSpPr>
          <p:spPr>
            <a:xfrm flipH="1">
              <a:off x="472603" y="2911711"/>
              <a:ext cx="1083683" cy="552885"/>
            </a:xfrm>
            <a:custGeom>
              <a:avLst/>
              <a:gdLst/>
              <a:ahLst/>
              <a:cxnLst/>
              <a:rect l="l" t="t" r="r" b="b"/>
              <a:pathLst>
                <a:path w="14157" h="7223" extrusionOk="0">
                  <a:moveTo>
                    <a:pt x="202" y="0"/>
                  </a:moveTo>
                  <a:cubicBezTo>
                    <a:pt x="138" y="0"/>
                    <a:pt x="74" y="42"/>
                    <a:pt x="48" y="103"/>
                  </a:cubicBezTo>
                  <a:cubicBezTo>
                    <a:pt x="0" y="186"/>
                    <a:pt x="48" y="293"/>
                    <a:pt x="131" y="329"/>
                  </a:cubicBezTo>
                  <a:lnTo>
                    <a:pt x="3370" y="1781"/>
                  </a:lnTo>
                  <a:lnTo>
                    <a:pt x="7168" y="4675"/>
                  </a:lnTo>
                  <a:cubicBezTo>
                    <a:pt x="7180" y="4686"/>
                    <a:pt x="7192" y="4686"/>
                    <a:pt x="7204" y="4698"/>
                  </a:cubicBezTo>
                  <a:lnTo>
                    <a:pt x="13907" y="7211"/>
                  </a:lnTo>
                  <a:cubicBezTo>
                    <a:pt x="13931" y="7222"/>
                    <a:pt x="13943" y="7222"/>
                    <a:pt x="13966" y="7222"/>
                  </a:cubicBezTo>
                  <a:cubicBezTo>
                    <a:pt x="14038" y="7222"/>
                    <a:pt x="14097" y="7175"/>
                    <a:pt x="14133" y="7103"/>
                  </a:cubicBezTo>
                  <a:cubicBezTo>
                    <a:pt x="14157" y="7020"/>
                    <a:pt x="14121" y="6925"/>
                    <a:pt x="14026" y="6889"/>
                  </a:cubicBezTo>
                  <a:lnTo>
                    <a:pt x="7358" y="4389"/>
                  </a:lnTo>
                  <a:lnTo>
                    <a:pt x="3560" y="1496"/>
                  </a:lnTo>
                  <a:cubicBezTo>
                    <a:pt x="3548" y="1496"/>
                    <a:pt x="3536" y="1484"/>
                    <a:pt x="3525" y="1484"/>
                  </a:cubicBezTo>
                  <a:lnTo>
                    <a:pt x="274" y="19"/>
                  </a:lnTo>
                  <a:cubicBezTo>
                    <a:pt x="251" y="6"/>
                    <a:pt x="227" y="0"/>
                    <a:pt x="2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38"/>
            <p:cNvSpPr/>
            <p:nvPr/>
          </p:nvSpPr>
          <p:spPr>
            <a:xfrm flipH="1">
              <a:off x="1359329" y="2912592"/>
              <a:ext cx="136790" cy="62920"/>
            </a:xfrm>
            <a:custGeom>
              <a:avLst/>
              <a:gdLst/>
              <a:ahLst/>
              <a:cxnLst/>
              <a:rect l="l" t="t" r="r" b="b"/>
              <a:pathLst>
                <a:path w="1787" h="822" extrusionOk="0">
                  <a:moveTo>
                    <a:pt x="1600" y="0"/>
                  </a:moveTo>
                  <a:cubicBezTo>
                    <a:pt x="1579" y="0"/>
                    <a:pt x="1557" y="4"/>
                    <a:pt x="1536" y="12"/>
                  </a:cubicBezTo>
                  <a:lnTo>
                    <a:pt x="143" y="489"/>
                  </a:lnTo>
                  <a:cubicBezTo>
                    <a:pt x="48" y="524"/>
                    <a:pt x="0" y="620"/>
                    <a:pt x="36" y="703"/>
                  </a:cubicBezTo>
                  <a:cubicBezTo>
                    <a:pt x="60" y="774"/>
                    <a:pt x="119" y="822"/>
                    <a:pt x="191" y="822"/>
                  </a:cubicBezTo>
                  <a:cubicBezTo>
                    <a:pt x="214" y="822"/>
                    <a:pt x="238" y="822"/>
                    <a:pt x="250" y="810"/>
                  </a:cubicBezTo>
                  <a:lnTo>
                    <a:pt x="1643" y="334"/>
                  </a:lnTo>
                  <a:cubicBezTo>
                    <a:pt x="1738" y="310"/>
                    <a:pt x="1786" y="215"/>
                    <a:pt x="1750" y="120"/>
                  </a:cubicBezTo>
                  <a:cubicBezTo>
                    <a:pt x="1732" y="46"/>
                    <a:pt x="1671" y="0"/>
                    <a:pt x="16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38"/>
            <p:cNvSpPr/>
            <p:nvPr/>
          </p:nvSpPr>
          <p:spPr>
            <a:xfrm flipH="1">
              <a:off x="525421" y="3321725"/>
              <a:ext cx="113137" cy="117726"/>
            </a:xfrm>
            <a:custGeom>
              <a:avLst/>
              <a:gdLst/>
              <a:ahLst/>
              <a:cxnLst/>
              <a:rect l="l" t="t" r="r" b="b"/>
              <a:pathLst>
                <a:path w="1478" h="1538" extrusionOk="0">
                  <a:moveTo>
                    <a:pt x="192" y="1"/>
                  </a:moveTo>
                  <a:cubicBezTo>
                    <a:pt x="151" y="1"/>
                    <a:pt x="112" y="16"/>
                    <a:pt x="84" y="49"/>
                  </a:cubicBezTo>
                  <a:cubicBezTo>
                    <a:pt x="13" y="108"/>
                    <a:pt x="1" y="216"/>
                    <a:pt x="72" y="287"/>
                  </a:cubicBezTo>
                  <a:lnTo>
                    <a:pt x="1156" y="1478"/>
                  </a:lnTo>
                  <a:cubicBezTo>
                    <a:pt x="1192" y="1525"/>
                    <a:pt x="1239" y="1537"/>
                    <a:pt x="1287" y="1537"/>
                  </a:cubicBezTo>
                  <a:cubicBezTo>
                    <a:pt x="1323" y="1537"/>
                    <a:pt x="1370" y="1525"/>
                    <a:pt x="1394" y="1490"/>
                  </a:cubicBezTo>
                  <a:cubicBezTo>
                    <a:pt x="1465" y="1430"/>
                    <a:pt x="1477" y="1323"/>
                    <a:pt x="1406" y="1251"/>
                  </a:cubicBezTo>
                  <a:lnTo>
                    <a:pt x="322" y="61"/>
                  </a:lnTo>
                  <a:cubicBezTo>
                    <a:pt x="290" y="22"/>
                    <a:pt x="240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38"/>
            <p:cNvSpPr/>
            <p:nvPr/>
          </p:nvSpPr>
          <p:spPr>
            <a:xfrm flipH="1">
              <a:off x="1089576" y="2929585"/>
              <a:ext cx="131356" cy="181718"/>
            </a:xfrm>
            <a:custGeom>
              <a:avLst/>
              <a:gdLst/>
              <a:ahLst/>
              <a:cxnLst/>
              <a:rect l="l" t="t" r="r" b="b"/>
              <a:pathLst>
                <a:path w="1716" h="2374" extrusionOk="0">
                  <a:moveTo>
                    <a:pt x="193" y="1"/>
                  </a:moveTo>
                  <a:cubicBezTo>
                    <a:pt x="140" y="1"/>
                    <a:pt x="85" y="25"/>
                    <a:pt x="48" y="76"/>
                  </a:cubicBezTo>
                  <a:cubicBezTo>
                    <a:pt x="1" y="148"/>
                    <a:pt x="13" y="255"/>
                    <a:pt x="96" y="314"/>
                  </a:cubicBezTo>
                  <a:lnTo>
                    <a:pt x="1120" y="1052"/>
                  </a:lnTo>
                  <a:lnTo>
                    <a:pt x="1358" y="2231"/>
                  </a:lnTo>
                  <a:cubicBezTo>
                    <a:pt x="1382" y="2314"/>
                    <a:pt x="1453" y="2374"/>
                    <a:pt x="1525" y="2374"/>
                  </a:cubicBezTo>
                  <a:cubicBezTo>
                    <a:pt x="1537" y="2374"/>
                    <a:pt x="1549" y="2374"/>
                    <a:pt x="1561" y="2362"/>
                  </a:cubicBezTo>
                  <a:cubicBezTo>
                    <a:pt x="1656" y="2350"/>
                    <a:pt x="1715" y="2255"/>
                    <a:pt x="1692" y="2160"/>
                  </a:cubicBezTo>
                  <a:lnTo>
                    <a:pt x="1441" y="910"/>
                  </a:lnTo>
                  <a:cubicBezTo>
                    <a:pt x="1430" y="874"/>
                    <a:pt x="1406" y="838"/>
                    <a:pt x="1370" y="802"/>
                  </a:cubicBezTo>
                  <a:lnTo>
                    <a:pt x="287" y="28"/>
                  </a:lnTo>
                  <a:cubicBezTo>
                    <a:pt x="259" y="10"/>
                    <a:pt x="226" y="1"/>
                    <a:pt x="1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38"/>
            <p:cNvSpPr/>
            <p:nvPr/>
          </p:nvSpPr>
          <p:spPr>
            <a:xfrm flipH="1">
              <a:off x="312160" y="2834363"/>
              <a:ext cx="1295184" cy="847506"/>
            </a:xfrm>
            <a:custGeom>
              <a:avLst/>
              <a:gdLst/>
              <a:ahLst/>
              <a:cxnLst/>
              <a:rect l="l" t="t" r="r" b="b"/>
              <a:pathLst>
                <a:path w="16920" h="11072" extrusionOk="0">
                  <a:moveTo>
                    <a:pt x="206" y="1"/>
                  </a:moveTo>
                  <a:cubicBezTo>
                    <a:pt x="143" y="1"/>
                    <a:pt x="81" y="36"/>
                    <a:pt x="48" y="94"/>
                  </a:cubicBezTo>
                  <a:cubicBezTo>
                    <a:pt x="1" y="177"/>
                    <a:pt x="36" y="284"/>
                    <a:pt x="120" y="320"/>
                  </a:cubicBezTo>
                  <a:lnTo>
                    <a:pt x="6966" y="4178"/>
                  </a:lnTo>
                  <a:lnTo>
                    <a:pt x="12347" y="8369"/>
                  </a:lnTo>
                  <a:lnTo>
                    <a:pt x="16634" y="11047"/>
                  </a:lnTo>
                  <a:cubicBezTo>
                    <a:pt x="16657" y="11059"/>
                    <a:pt x="16693" y="11071"/>
                    <a:pt x="16717" y="11071"/>
                  </a:cubicBezTo>
                  <a:cubicBezTo>
                    <a:pt x="16776" y="11071"/>
                    <a:pt x="16836" y="11047"/>
                    <a:pt x="16860" y="10988"/>
                  </a:cubicBezTo>
                  <a:cubicBezTo>
                    <a:pt x="16919" y="10917"/>
                    <a:pt x="16896" y="10809"/>
                    <a:pt x="16812" y="10762"/>
                  </a:cubicBezTo>
                  <a:lnTo>
                    <a:pt x="12550" y="8095"/>
                  </a:lnTo>
                  <a:lnTo>
                    <a:pt x="7156" y="3892"/>
                  </a:lnTo>
                  <a:lnTo>
                    <a:pt x="286" y="22"/>
                  </a:lnTo>
                  <a:cubicBezTo>
                    <a:pt x="261" y="8"/>
                    <a:pt x="233" y="1"/>
                    <a:pt x="2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38"/>
            <p:cNvSpPr/>
            <p:nvPr/>
          </p:nvSpPr>
          <p:spPr>
            <a:xfrm flipH="1">
              <a:off x="406925" y="3575318"/>
              <a:ext cx="67515" cy="103795"/>
            </a:xfrm>
            <a:custGeom>
              <a:avLst/>
              <a:gdLst/>
              <a:ahLst/>
              <a:cxnLst/>
              <a:rect l="l" t="t" r="r" b="b"/>
              <a:pathLst>
                <a:path w="882" h="1356" extrusionOk="0">
                  <a:moveTo>
                    <a:pt x="200" y="1"/>
                  </a:moveTo>
                  <a:cubicBezTo>
                    <a:pt x="172" y="1"/>
                    <a:pt x="145" y="8"/>
                    <a:pt x="119" y="22"/>
                  </a:cubicBezTo>
                  <a:cubicBezTo>
                    <a:pt x="36" y="58"/>
                    <a:pt x="0" y="165"/>
                    <a:pt x="36" y="248"/>
                  </a:cubicBezTo>
                  <a:lnTo>
                    <a:pt x="536" y="1260"/>
                  </a:lnTo>
                  <a:cubicBezTo>
                    <a:pt x="560" y="1332"/>
                    <a:pt x="631" y="1356"/>
                    <a:pt x="691" y="1356"/>
                  </a:cubicBezTo>
                  <a:cubicBezTo>
                    <a:pt x="714" y="1356"/>
                    <a:pt x="738" y="1356"/>
                    <a:pt x="762" y="1344"/>
                  </a:cubicBezTo>
                  <a:cubicBezTo>
                    <a:pt x="845" y="1308"/>
                    <a:pt x="881" y="1201"/>
                    <a:pt x="845" y="1117"/>
                  </a:cubicBezTo>
                  <a:lnTo>
                    <a:pt x="345" y="94"/>
                  </a:lnTo>
                  <a:cubicBezTo>
                    <a:pt x="321" y="36"/>
                    <a:pt x="261" y="1"/>
                    <a:pt x="2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38"/>
            <p:cNvSpPr/>
            <p:nvPr/>
          </p:nvSpPr>
          <p:spPr>
            <a:xfrm flipH="1">
              <a:off x="476201" y="3479331"/>
              <a:ext cx="128600" cy="37584"/>
            </a:xfrm>
            <a:custGeom>
              <a:avLst/>
              <a:gdLst/>
              <a:ahLst/>
              <a:cxnLst/>
              <a:rect l="l" t="t" r="r" b="b"/>
              <a:pathLst>
                <a:path w="1680" h="491" extrusionOk="0">
                  <a:moveTo>
                    <a:pt x="182" y="1"/>
                  </a:moveTo>
                  <a:cubicBezTo>
                    <a:pt x="96" y="1"/>
                    <a:pt x="23" y="69"/>
                    <a:pt x="12" y="157"/>
                  </a:cubicBezTo>
                  <a:cubicBezTo>
                    <a:pt x="0" y="252"/>
                    <a:pt x="72" y="335"/>
                    <a:pt x="167" y="347"/>
                  </a:cubicBezTo>
                  <a:lnTo>
                    <a:pt x="1489" y="490"/>
                  </a:lnTo>
                  <a:lnTo>
                    <a:pt x="1501" y="490"/>
                  </a:lnTo>
                  <a:cubicBezTo>
                    <a:pt x="1584" y="490"/>
                    <a:pt x="1667" y="419"/>
                    <a:pt x="1667" y="335"/>
                  </a:cubicBezTo>
                  <a:cubicBezTo>
                    <a:pt x="1679" y="240"/>
                    <a:pt x="1620" y="157"/>
                    <a:pt x="1524" y="145"/>
                  </a:cubicBezTo>
                  <a:lnTo>
                    <a:pt x="203" y="2"/>
                  </a:lnTo>
                  <a:cubicBezTo>
                    <a:pt x="196" y="1"/>
                    <a:pt x="189" y="1"/>
                    <a:pt x="1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38"/>
            <p:cNvSpPr/>
            <p:nvPr/>
          </p:nvSpPr>
          <p:spPr>
            <a:xfrm flipH="1">
              <a:off x="1125171" y="3095687"/>
              <a:ext cx="180499" cy="44779"/>
            </a:xfrm>
            <a:custGeom>
              <a:avLst/>
              <a:gdLst/>
              <a:ahLst/>
              <a:cxnLst/>
              <a:rect l="l" t="t" r="r" b="b"/>
              <a:pathLst>
                <a:path w="2358" h="585" extrusionOk="0">
                  <a:moveTo>
                    <a:pt x="2176" y="0"/>
                  </a:moveTo>
                  <a:cubicBezTo>
                    <a:pt x="2169" y="0"/>
                    <a:pt x="2163" y="1"/>
                    <a:pt x="2156" y="2"/>
                  </a:cubicBezTo>
                  <a:lnTo>
                    <a:pt x="167" y="240"/>
                  </a:lnTo>
                  <a:cubicBezTo>
                    <a:pt x="72" y="252"/>
                    <a:pt x="1" y="335"/>
                    <a:pt x="12" y="430"/>
                  </a:cubicBezTo>
                  <a:cubicBezTo>
                    <a:pt x="24" y="525"/>
                    <a:pt x="96" y="585"/>
                    <a:pt x="179" y="585"/>
                  </a:cubicBezTo>
                  <a:lnTo>
                    <a:pt x="203" y="585"/>
                  </a:lnTo>
                  <a:lnTo>
                    <a:pt x="2203" y="347"/>
                  </a:lnTo>
                  <a:cubicBezTo>
                    <a:pt x="2298" y="335"/>
                    <a:pt x="2358" y="252"/>
                    <a:pt x="2346" y="156"/>
                  </a:cubicBezTo>
                  <a:cubicBezTo>
                    <a:pt x="2335" y="68"/>
                    <a:pt x="2263" y="0"/>
                    <a:pt x="21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38"/>
            <p:cNvSpPr/>
            <p:nvPr/>
          </p:nvSpPr>
          <p:spPr>
            <a:xfrm flipH="1">
              <a:off x="1368515" y="2924456"/>
              <a:ext cx="281695" cy="103948"/>
            </a:xfrm>
            <a:custGeom>
              <a:avLst/>
              <a:gdLst/>
              <a:ahLst/>
              <a:cxnLst/>
              <a:rect l="l" t="t" r="r" b="b"/>
              <a:pathLst>
                <a:path w="3680" h="1358" extrusionOk="0">
                  <a:moveTo>
                    <a:pt x="180" y="0"/>
                  </a:moveTo>
                  <a:cubicBezTo>
                    <a:pt x="72" y="0"/>
                    <a:pt x="13" y="72"/>
                    <a:pt x="1" y="167"/>
                  </a:cubicBezTo>
                  <a:cubicBezTo>
                    <a:pt x="1" y="262"/>
                    <a:pt x="72" y="346"/>
                    <a:pt x="168" y="346"/>
                  </a:cubicBezTo>
                  <a:lnTo>
                    <a:pt x="1132" y="393"/>
                  </a:lnTo>
                  <a:lnTo>
                    <a:pt x="2049" y="1298"/>
                  </a:lnTo>
                  <a:cubicBezTo>
                    <a:pt x="2073" y="1334"/>
                    <a:pt x="2120" y="1358"/>
                    <a:pt x="2168" y="1358"/>
                  </a:cubicBezTo>
                  <a:cubicBezTo>
                    <a:pt x="2192" y="1358"/>
                    <a:pt x="2204" y="1346"/>
                    <a:pt x="2227" y="1346"/>
                  </a:cubicBezTo>
                  <a:lnTo>
                    <a:pt x="3549" y="810"/>
                  </a:lnTo>
                  <a:cubicBezTo>
                    <a:pt x="3644" y="774"/>
                    <a:pt x="3680" y="679"/>
                    <a:pt x="3644" y="584"/>
                  </a:cubicBezTo>
                  <a:cubicBezTo>
                    <a:pt x="3617" y="519"/>
                    <a:pt x="3554" y="476"/>
                    <a:pt x="3488" y="476"/>
                  </a:cubicBezTo>
                  <a:cubicBezTo>
                    <a:pt x="3469" y="476"/>
                    <a:pt x="3449" y="480"/>
                    <a:pt x="3430" y="488"/>
                  </a:cubicBezTo>
                  <a:lnTo>
                    <a:pt x="2204" y="977"/>
                  </a:lnTo>
                  <a:lnTo>
                    <a:pt x="1334" y="95"/>
                  </a:lnTo>
                  <a:cubicBezTo>
                    <a:pt x="1299" y="72"/>
                    <a:pt x="1263" y="48"/>
                    <a:pt x="1215" y="48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38"/>
            <p:cNvSpPr/>
            <p:nvPr/>
          </p:nvSpPr>
          <p:spPr>
            <a:xfrm flipH="1">
              <a:off x="1508827" y="2965025"/>
              <a:ext cx="83896" cy="37890"/>
            </a:xfrm>
            <a:custGeom>
              <a:avLst/>
              <a:gdLst/>
              <a:ahLst/>
              <a:cxnLst/>
              <a:rect l="l" t="t" r="r" b="b"/>
              <a:pathLst>
                <a:path w="1096" h="495" extrusionOk="0">
                  <a:moveTo>
                    <a:pt x="911" y="1"/>
                  </a:moveTo>
                  <a:cubicBezTo>
                    <a:pt x="897" y="1"/>
                    <a:pt x="883" y="2"/>
                    <a:pt x="869" y="6"/>
                  </a:cubicBezTo>
                  <a:lnTo>
                    <a:pt x="155" y="149"/>
                  </a:lnTo>
                  <a:cubicBezTo>
                    <a:pt x="60" y="173"/>
                    <a:pt x="0" y="268"/>
                    <a:pt x="24" y="351"/>
                  </a:cubicBezTo>
                  <a:cubicBezTo>
                    <a:pt x="36" y="435"/>
                    <a:pt x="107" y="494"/>
                    <a:pt x="191" y="494"/>
                  </a:cubicBezTo>
                  <a:cubicBezTo>
                    <a:pt x="202" y="494"/>
                    <a:pt x="214" y="494"/>
                    <a:pt x="226" y="482"/>
                  </a:cubicBezTo>
                  <a:lnTo>
                    <a:pt x="941" y="339"/>
                  </a:lnTo>
                  <a:cubicBezTo>
                    <a:pt x="1036" y="316"/>
                    <a:pt x="1095" y="232"/>
                    <a:pt x="1072" y="137"/>
                  </a:cubicBezTo>
                  <a:cubicBezTo>
                    <a:pt x="1051" y="56"/>
                    <a:pt x="988" y="1"/>
                    <a:pt x="9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38"/>
            <p:cNvSpPr/>
            <p:nvPr/>
          </p:nvSpPr>
          <p:spPr>
            <a:xfrm flipH="1">
              <a:off x="883587" y="3062926"/>
              <a:ext cx="160520" cy="217924"/>
            </a:xfrm>
            <a:custGeom>
              <a:avLst/>
              <a:gdLst/>
              <a:ahLst/>
              <a:cxnLst/>
              <a:rect l="l" t="t" r="r" b="b"/>
              <a:pathLst>
                <a:path w="2097" h="2847" extrusionOk="0">
                  <a:moveTo>
                    <a:pt x="196" y="1"/>
                  </a:moveTo>
                  <a:cubicBezTo>
                    <a:pt x="137" y="1"/>
                    <a:pt x="80" y="30"/>
                    <a:pt x="48" y="84"/>
                  </a:cubicBezTo>
                  <a:cubicBezTo>
                    <a:pt x="1" y="168"/>
                    <a:pt x="24" y="275"/>
                    <a:pt x="108" y="322"/>
                  </a:cubicBezTo>
                  <a:lnTo>
                    <a:pt x="1298" y="1049"/>
                  </a:lnTo>
                  <a:lnTo>
                    <a:pt x="1739" y="2716"/>
                  </a:lnTo>
                  <a:cubicBezTo>
                    <a:pt x="1763" y="2787"/>
                    <a:pt x="1834" y="2847"/>
                    <a:pt x="1906" y="2847"/>
                  </a:cubicBezTo>
                  <a:cubicBezTo>
                    <a:pt x="1918" y="2847"/>
                    <a:pt x="1929" y="2835"/>
                    <a:pt x="1953" y="2835"/>
                  </a:cubicBezTo>
                  <a:cubicBezTo>
                    <a:pt x="2037" y="2811"/>
                    <a:pt x="2096" y="2716"/>
                    <a:pt x="2072" y="2632"/>
                  </a:cubicBezTo>
                  <a:lnTo>
                    <a:pt x="1608" y="894"/>
                  </a:lnTo>
                  <a:cubicBezTo>
                    <a:pt x="1596" y="846"/>
                    <a:pt x="1572" y="811"/>
                    <a:pt x="1525" y="787"/>
                  </a:cubicBezTo>
                  <a:lnTo>
                    <a:pt x="286" y="25"/>
                  </a:lnTo>
                  <a:cubicBezTo>
                    <a:pt x="258" y="8"/>
                    <a:pt x="226" y="1"/>
                    <a:pt x="1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38"/>
            <p:cNvSpPr/>
            <p:nvPr/>
          </p:nvSpPr>
          <p:spPr>
            <a:xfrm flipH="1">
              <a:off x="321269" y="2970345"/>
              <a:ext cx="1084678" cy="550588"/>
            </a:xfrm>
            <a:custGeom>
              <a:avLst/>
              <a:gdLst/>
              <a:ahLst/>
              <a:cxnLst/>
              <a:rect l="l" t="t" r="r" b="b"/>
              <a:pathLst>
                <a:path w="14170" h="7193" extrusionOk="0">
                  <a:moveTo>
                    <a:pt x="193" y="1"/>
                  </a:moveTo>
                  <a:cubicBezTo>
                    <a:pt x="127" y="1"/>
                    <a:pt x="64" y="44"/>
                    <a:pt x="37" y="108"/>
                  </a:cubicBezTo>
                  <a:cubicBezTo>
                    <a:pt x="1" y="203"/>
                    <a:pt x="48" y="298"/>
                    <a:pt x="132" y="334"/>
                  </a:cubicBezTo>
                  <a:lnTo>
                    <a:pt x="6823" y="2822"/>
                  </a:lnTo>
                  <a:lnTo>
                    <a:pt x="10609" y="5692"/>
                  </a:lnTo>
                  <a:cubicBezTo>
                    <a:pt x="10621" y="5704"/>
                    <a:pt x="10633" y="5716"/>
                    <a:pt x="10645" y="5716"/>
                  </a:cubicBezTo>
                  <a:lnTo>
                    <a:pt x="13907" y="7180"/>
                  </a:lnTo>
                  <a:cubicBezTo>
                    <a:pt x="13931" y="7180"/>
                    <a:pt x="13955" y="7192"/>
                    <a:pt x="13979" y="7192"/>
                  </a:cubicBezTo>
                  <a:cubicBezTo>
                    <a:pt x="14050" y="7192"/>
                    <a:pt x="14110" y="7156"/>
                    <a:pt x="14134" y="7085"/>
                  </a:cubicBezTo>
                  <a:cubicBezTo>
                    <a:pt x="14169" y="7002"/>
                    <a:pt x="14134" y="6906"/>
                    <a:pt x="14050" y="6859"/>
                  </a:cubicBezTo>
                  <a:lnTo>
                    <a:pt x="10812" y="5406"/>
                  </a:lnTo>
                  <a:lnTo>
                    <a:pt x="7002" y="2537"/>
                  </a:lnTo>
                  <a:cubicBezTo>
                    <a:pt x="6990" y="2525"/>
                    <a:pt x="6978" y="2513"/>
                    <a:pt x="6966" y="2513"/>
                  </a:cubicBezTo>
                  <a:lnTo>
                    <a:pt x="251" y="13"/>
                  </a:lnTo>
                  <a:cubicBezTo>
                    <a:pt x="232" y="4"/>
                    <a:pt x="212" y="1"/>
                    <a:pt x="1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38"/>
            <p:cNvSpPr/>
            <p:nvPr/>
          </p:nvSpPr>
          <p:spPr>
            <a:xfrm flipH="1">
              <a:off x="381435" y="3457056"/>
              <a:ext cx="135872" cy="62537"/>
            </a:xfrm>
            <a:custGeom>
              <a:avLst/>
              <a:gdLst/>
              <a:ahLst/>
              <a:cxnLst/>
              <a:rect l="l" t="t" r="r" b="b"/>
              <a:pathLst>
                <a:path w="1775" h="817" extrusionOk="0">
                  <a:moveTo>
                    <a:pt x="1587" y="0"/>
                  </a:moveTo>
                  <a:cubicBezTo>
                    <a:pt x="1570" y="0"/>
                    <a:pt x="1553" y="3"/>
                    <a:pt x="1536" y="7"/>
                  </a:cubicBezTo>
                  <a:lnTo>
                    <a:pt x="131" y="484"/>
                  </a:lnTo>
                  <a:cubicBezTo>
                    <a:pt x="48" y="519"/>
                    <a:pt x="0" y="615"/>
                    <a:pt x="36" y="710"/>
                  </a:cubicBezTo>
                  <a:cubicBezTo>
                    <a:pt x="60" y="781"/>
                    <a:pt x="120" y="817"/>
                    <a:pt x="191" y="817"/>
                  </a:cubicBezTo>
                  <a:lnTo>
                    <a:pt x="250" y="817"/>
                  </a:lnTo>
                  <a:lnTo>
                    <a:pt x="1644" y="329"/>
                  </a:lnTo>
                  <a:cubicBezTo>
                    <a:pt x="1727" y="305"/>
                    <a:pt x="1774" y="210"/>
                    <a:pt x="1751" y="115"/>
                  </a:cubicBezTo>
                  <a:cubicBezTo>
                    <a:pt x="1722" y="38"/>
                    <a:pt x="1655" y="0"/>
                    <a:pt x="1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38"/>
            <p:cNvSpPr/>
            <p:nvPr/>
          </p:nvSpPr>
          <p:spPr>
            <a:xfrm flipH="1">
              <a:off x="1239992" y="2994954"/>
              <a:ext cx="112142" cy="117267"/>
            </a:xfrm>
            <a:custGeom>
              <a:avLst/>
              <a:gdLst/>
              <a:ahLst/>
              <a:cxnLst/>
              <a:rect l="l" t="t" r="r" b="b"/>
              <a:pathLst>
                <a:path w="1465" h="1532" extrusionOk="0">
                  <a:moveTo>
                    <a:pt x="189" y="0"/>
                  </a:moveTo>
                  <a:cubicBezTo>
                    <a:pt x="148" y="0"/>
                    <a:pt x="106" y="15"/>
                    <a:pt x="72" y="44"/>
                  </a:cubicBezTo>
                  <a:cubicBezTo>
                    <a:pt x="0" y="115"/>
                    <a:pt x="0" y="222"/>
                    <a:pt x="60" y="294"/>
                  </a:cubicBezTo>
                  <a:lnTo>
                    <a:pt x="1155" y="1484"/>
                  </a:lnTo>
                  <a:cubicBezTo>
                    <a:pt x="1191" y="1520"/>
                    <a:pt x="1239" y="1532"/>
                    <a:pt x="1274" y="1532"/>
                  </a:cubicBezTo>
                  <a:cubicBezTo>
                    <a:pt x="1322" y="1532"/>
                    <a:pt x="1358" y="1520"/>
                    <a:pt x="1393" y="1496"/>
                  </a:cubicBezTo>
                  <a:cubicBezTo>
                    <a:pt x="1465" y="1425"/>
                    <a:pt x="1465" y="1318"/>
                    <a:pt x="1405" y="1246"/>
                  </a:cubicBezTo>
                  <a:lnTo>
                    <a:pt x="310" y="56"/>
                  </a:lnTo>
                  <a:cubicBezTo>
                    <a:pt x="279" y="18"/>
                    <a:pt x="235" y="0"/>
                    <a:pt x="1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38"/>
            <p:cNvSpPr/>
            <p:nvPr/>
          </p:nvSpPr>
          <p:spPr>
            <a:xfrm flipH="1">
              <a:off x="655781" y="3322261"/>
              <a:ext cx="132198" cy="180952"/>
            </a:xfrm>
            <a:custGeom>
              <a:avLst/>
              <a:gdLst/>
              <a:ahLst/>
              <a:cxnLst/>
              <a:rect l="l" t="t" r="r" b="b"/>
              <a:pathLst>
                <a:path w="1727" h="2364" extrusionOk="0">
                  <a:moveTo>
                    <a:pt x="197" y="1"/>
                  </a:moveTo>
                  <a:cubicBezTo>
                    <a:pt x="183" y="1"/>
                    <a:pt x="169" y="3"/>
                    <a:pt x="155" y="6"/>
                  </a:cubicBezTo>
                  <a:cubicBezTo>
                    <a:pt x="60" y="18"/>
                    <a:pt x="0" y="113"/>
                    <a:pt x="24" y="209"/>
                  </a:cubicBezTo>
                  <a:lnTo>
                    <a:pt x="286" y="1459"/>
                  </a:lnTo>
                  <a:cubicBezTo>
                    <a:pt x="298" y="1506"/>
                    <a:pt x="322" y="1542"/>
                    <a:pt x="357" y="1566"/>
                  </a:cubicBezTo>
                  <a:lnTo>
                    <a:pt x="1429" y="2340"/>
                  </a:lnTo>
                  <a:cubicBezTo>
                    <a:pt x="1465" y="2352"/>
                    <a:pt x="1500" y="2364"/>
                    <a:pt x="1536" y="2364"/>
                  </a:cubicBezTo>
                  <a:cubicBezTo>
                    <a:pt x="1584" y="2364"/>
                    <a:pt x="1643" y="2340"/>
                    <a:pt x="1667" y="2292"/>
                  </a:cubicBezTo>
                  <a:cubicBezTo>
                    <a:pt x="1727" y="2221"/>
                    <a:pt x="1715" y="2114"/>
                    <a:pt x="1631" y="2054"/>
                  </a:cubicBezTo>
                  <a:lnTo>
                    <a:pt x="608" y="1328"/>
                  </a:lnTo>
                  <a:lnTo>
                    <a:pt x="357" y="137"/>
                  </a:lnTo>
                  <a:cubicBezTo>
                    <a:pt x="337" y="56"/>
                    <a:pt x="274" y="1"/>
                    <a:pt x="1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38"/>
            <p:cNvSpPr/>
            <p:nvPr/>
          </p:nvSpPr>
          <p:spPr>
            <a:xfrm flipH="1">
              <a:off x="459820" y="2810175"/>
              <a:ext cx="511261" cy="521960"/>
            </a:xfrm>
            <a:custGeom>
              <a:avLst/>
              <a:gdLst/>
              <a:ahLst/>
              <a:cxnLst/>
              <a:rect l="l" t="t" r="r" b="b"/>
              <a:pathLst>
                <a:path w="6679" h="6819" extrusionOk="0">
                  <a:moveTo>
                    <a:pt x="4389" y="1"/>
                  </a:moveTo>
                  <a:cubicBezTo>
                    <a:pt x="3887" y="1"/>
                    <a:pt x="3707" y="852"/>
                    <a:pt x="3809" y="1362"/>
                  </a:cubicBezTo>
                  <a:cubicBezTo>
                    <a:pt x="3952" y="2089"/>
                    <a:pt x="4309" y="2731"/>
                    <a:pt x="4583" y="3410"/>
                  </a:cubicBezTo>
                  <a:cubicBezTo>
                    <a:pt x="4690" y="3672"/>
                    <a:pt x="4809" y="3922"/>
                    <a:pt x="4916" y="4172"/>
                  </a:cubicBezTo>
                  <a:cubicBezTo>
                    <a:pt x="5000" y="4386"/>
                    <a:pt x="5178" y="4708"/>
                    <a:pt x="4940" y="4827"/>
                  </a:cubicBezTo>
                  <a:cubicBezTo>
                    <a:pt x="4452" y="5077"/>
                    <a:pt x="3857" y="5208"/>
                    <a:pt x="3333" y="5387"/>
                  </a:cubicBezTo>
                  <a:cubicBezTo>
                    <a:pt x="3250" y="5422"/>
                    <a:pt x="2416" y="5708"/>
                    <a:pt x="1857" y="5899"/>
                  </a:cubicBezTo>
                  <a:cubicBezTo>
                    <a:pt x="1749" y="5899"/>
                    <a:pt x="1642" y="5863"/>
                    <a:pt x="1559" y="5791"/>
                  </a:cubicBezTo>
                  <a:cubicBezTo>
                    <a:pt x="1487" y="5720"/>
                    <a:pt x="1464" y="5577"/>
                    <a:pt x="1345" y="5541"/>
                  </a:cubicBezTo>
                  <a:cubicBezTo>
                    <a:pt x="1333" y="5539"/>
                    <a:pt x="1320" y="5538"/>
                    <a:pt x="1308" y="5538"/>
                  </a:cubicBezTo>
                  <a:cubicBezTo>
                    <a:pt x="1215" y="5538"/>
                    <a:pt x="1108" y="5602"/>
                    <a:pt x="1009" y="5602"/>
                  </a:cubicBezTo>
                  <a:cubicBezTo>
                    <a:pt x="1002" y="5602"/>
                    <a:pt x="994" y="5602"/>
                    <a:pt x="987" y="5601"/>
                  </a:cubicBezTo>
                  <a:cubicBezTo>
                    <a:pt x="916" y="5601"/>
                    <a:pt x="829" y="5574"/>
                    <a:pt x="747" y="5574"/>
                  </a:cubicBezTo>
                  <a:cubicBezTo>
                    <a:pt x="706" y="5574"/>
                    <a:pt x="666" y="5581"/>
                    <a:pt x="630" y="5601"/>
                  </a:cubicBezTo>
                  <a:cubicBezTo>
                    <a:pt x="630" y="5696"/>
                    <a:pt x="749" y="5756"/>
                    <a:pt x="833" y="5756"/>
                  </a:cubicBezTo>
                  <a:cubicBezTo>
                    <a:pt x="809" y="5764"/>
                    <a:pt x="784" y="5767"/>
                    <a:pt x="758" y="5767"/>
                  </a:cubicBezTo>
                  <a:cubicBezTo>
                    <a:pt x="638" y="5767"/>
                    <a:pt x="502" y="5695"/>
                    <a:pt x="379" y="5695"/>
                  </a:cubicBezTo>
                  <a:cubicBezTo>
                    <a:pt x="371" y="5695"/>
                    <a:pt x="364" y="5696"/>
                    <a:pt x="356" y="5696"/>
                  </a:cubicBezTo>
                  <a:cubicBezTo>
                    <a:pt x="238" y="5696"/>
                    <a:pt x="1" y="5826"/>
                    <a:pt x="188" y="5957"/>
                  </a:cubicBezTo>
                  <a:lnTo>
                    <a:pt x="188" y="5957"/>
                  </a:lnTo>
                  <a:cubicBezTo>
                    <a:pt x="185" y="5955"/>
                    <a:pt x="182" y="5954"/>
                    <a:pt x="179" y="5954"/>
                  </a:cubicBezTo>
                  <a:cubicBezTo>
                    <a:pt x="146" y="5954"/>
                    <a:pt x="166" y="6126"/>
                    <a:pt x="166" y="6137"/>
                  </a:cubicBezTo>
                  <a:cubicBezTo>
                    <a:pt x="190" y="6208"/>
                    <a:pt x="225" y="6280"/>
                    <a:pt x="237" y="6351"/>
                  </a:cubicBezTo>
                  <a:cubicBezTo>
                    <a:pt x="249" y="6351"/>
                    <a:pt x="249" y="6363"/>
                    <a:pt x="249" y="6375"/>
                  </a:cubicBezTo>
                  <a:cubicBezTo>
                    <a:pt x="297" y="6518"/>
                    <a:pt x="368" y="6649"/>
                    <a:pt x="511" y="6720"/>
                  </a:cubicBezTo>
                  <a:cubicBezTo>
                    <a:pt x="633" y="6789"/>
                    <a:pt x="774" y="6818"/>
                    <a:pt x="913" y="6818"/>
                  </a:cubicBezTo>
                  <a:cubicBezTo>
                    <a:pt x="991" y="6818"/>
                    <a:pt x="1069" y="6809"/>
                    <a:pt x="1142" y="6791"/>
                  </a:cubicBezTo>
                  <a:cubicBezTo>
                    <a:pt x="1440" y="6732"/>
                    <a:pt x="1714" y="6613"/>
                    <a:pt x="2011" y="6553"/>
                  </a:cubicBezTo>
                  <a:cubicBezTo>
                    <a:pt x="2321" y="6494"/>
                    <a:pt x="2630" y="6482"/>
                    <a:pt x="2940" y="6446"/>
                  </a:cubicBezTo>
                  <a:cubicBezTo>
                    <a:pt x="3428" y="6387"/>
                    <a:pt x="3904" y="6303"/>
                    <a:pt x="4381" y="6208"/>
                  </a:cubicBezTo>
                  <a:cubicBezTo>
                    <a:pt x="4988" y="6089"/>
                    <a:pt x="5631" y="5958"/>
                    <a:pt x="6178" y="5672"/>
                  </a:cubicBezTo>
                  <a:cubicBezTo>
                    <a:pt x="6452" y="5529"/>
                    <a:pt x="6643" y="5387"/>
                    <a:pt x="6667" y="5065"/>
                  </a:cubicBezTo>
                  <a:cubicBezTo>
                    <a:pt x="6679" y="4696"/>
                    <a:pt x="6571" y="4351"/>
                    <a:pt x="6500" y="4005"/>
                  </a:cubicBezTo>
                  <a:cubicBezTo>
                    <a:pt x="6309" y="3053"/>
                    <a:pt x="5952" y="2100"/>
                    <a:pt x="5512" y="1243"/>
                  </a:cubicBezTo>
                  <a:cubicBezTo>
                    <a:pt x="5333" y="886"/>
                    <a:pt x="5214" y="493"/>
                    <a:pt x="4893" y="231"/>
                  </a:cubicBezTo>
                  <a:cubicBezTo>
                    <a:pt x="4699" y="69"/>
                    <a:pt x="4531" y="1"/>
                    <a:pt x="4389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38"/>
            <p:cNvSpPr/>
            <p:nvPr/>
          </p:nvSpPr>
          <p:spPr>
            <a:xfrm flipH="1">
              <a:off x="655781" y="2124331"/>
              <a:ext cx="370107" cy="191745"/>
            </a:xfrm>
            <a:custGeom>
              <a:avLst/>
              <a:gdLst/>
              <a:ahLst/>
              <a:cxnLst/>
              <a:rect l="l" t="t" r="r" b="b"/>
              <a:pathLst>
                <a:path w="4835" h="2505" extrusionOk="0">
                  <a:moveTo>
                    <a:pt x="2144" y="0"/>
                  </a:moveTo>
                  <a:cubicBezTo>
                    <a:pt x="1801" y="0"/>
                    <a:pt x="1387" y="144"/>
                    <a:pt x="1096" y="321"/>
                  </a:cubicBezTo>
                  <a:cubicBezTo>
                    <a:pt x="791" y="502"/>
                    <a:pt x="1" y="1856"/>
                    <a:pt x="548" y="1856"/>
                  </a:cubicBezTo>
                  <a:cubicBezTo>
                    <a:pt x="576" y="1856"/>
                    <a:pt x="608" y="1853"/>
                    <a:pt x="644" y="1845"/>
                  </a:cubicBezTo>
                  <a:lnTo>
                    <a:pt x="1096" y="2190"/>
                  </a:lnTo>
                  <a:cubicBezTo>
                    <a:pt x="1240" y="2388"/>
                    <a:pt x="2056" y="2504"/>
                    <a:pt x="2880" y="2504"/>
                  </a:cubicBezTo>
                  <a:cubicBezTo>
                    <a:pt x="3694" y="2504"/>
                    <a:pt x="4514" y="2391"/>
                    <a:pt x="4704" y="2131"/>
                  </a:cubicBezTo>
                  <a:cubicBezTo>
                    <a:pt x="4835" y="1964"/>
                    <a:pt x="4835" y="1559"/>
                    <a:pt x="4823" y="1333"/>
                  </a:cubicBezTo>
                  <a:cubicBezTo>
                    <a:pt x="4796" y="1021"/>
                    <a:pt x="4683" y="903"/>
                    <a:pt x="4428" y="903"/>
                  </a:cubicBezTo>
                  <a:cubicBezTo>
                    <a:pt x="4342" y="903"/>
                    <a:pt x="4240" y="916"/>
                    <a:pt x="4120" y="940"/>
                  </a:cubicBezTo>
                  <a:cubicBezTo>
                    <a:pt x="4173" y="555"/>
                    <a:pt x="3867" y="399"/>
                    <a:pt x="3517" y="399"/>
                  </a:cubicBezTo>
                  <a:cubicBezTo>
                    <a:pt x="3240" y="399"/>
                    <a:pt x="2937" y="497"/>
                    <a:pt x="2763" y="654"/>
                  </a:cubicBezTo>
                  <a:cubicBezTo>
                    <a:pt x="2806" y="171"/>
                    <a:pt x="2517" y="0"/>
                    <a:pt x="2144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38"/>
            <p:cNvSpPr/>
            <p:nvPr/>
          </p:nvSpPr>
          <p:spPr>
            <a:xfrm flipH="1">
              <a:off x="863531" y="2481184"/>
              <a:ext cx="54808" cy="91548"/>
            </a:xfrm>
            <a:custGeom>
              <a:avLst/>
              <a:gdLst/>
              <a:ahLst/>
              <a:cxnLst/>
              <a:rect l="l" t="t" r="r" b="b"/>
              <a:pathLst>
                <a:path w="716" h="1196" extrusionOk="0">
                  <a:moveTo>
                    <a:pt x="248" y="0"/>
                  </a:moveTo>
                  <a:cubicBezTo>
                    <a:pt x="241" y="0"/>
                    <a:pt x="233" y="2"/>
                    <a:pt x="227" y="5"/>
                  </a:cubicBezTo>
                  <a:cubicBezTo>
                    <a:pt x="203" y="5"/>
                    <a:pt x="191" y="41"/>
                    <a:pt x="191" y="64"/>
                  </a:cubicBezTo>
                  <a:cubicBezTo>
                    <a:pt x="298" y="314"/>
                    <a:pt x="227" y="445"/>
                    <a:pt x="96" y="683"/>
                  </a:cubicBezTo>
                  <a:cubicBezTo>
                    <a:pt x="1" y="862"/>
                    <a:pt x="36" y="969"/>
                    <a:pt x="72" y="1029"/>
                  </a:cubicBezTo>
                  <a:cubicBezTo>
                    <a:pt x="155" y="1148"/>
                    <a:pt x="334" y="1195"/>
                    <a:pt x="525" y="1195"/>
                  </a:cubicBezTo>
                  <a:cubicBezTo>
                    <a:pt x="572" y="1195"/>
                    <a:pt x="620" y="1195"/>
                    <a:pt x="667" y="1184"/>
                  </a:cubicBezTo>
                  <a:cubicBezTo>
                    <a:pt x="691" y="1184"/>
                    <a:pt x="715" y="1160"/>
                    <a:pt x="715" y="1124"/>
                  </a:cubicBezTo>
                  <a:cubicBezTo>
                    <a:pt x="703" y="1100"/>
                    <a:pt x="679" y="1088"/>
                    <a:pt x="656" y="1088"/>
                  </a:cubicBezTo>
                  <a:cubicBezTo>
                    <a:pt x="613" y="1094"/>
                    <a:pt x="568" y="1097"/>
                    <a:pt x="522" y="1097"/>
                  </a:cubicBezTo>
                  <a:cubicBezTo>
                    <a:pt x="366" y="1097"/>
                    <a:pt x="211" y="1062"/>
                    <a:pt x="155" y="969"/>
                  </a:cubicBezTo>
                  <a:cubicBezTo>
                    <a:pt x="120" y="922"/>
                    <a:pt x="132" y="838"/>
                    <a:pt x="179" y="731"/>
                  </a:cubicBezTo>
                  <a:cubicBezTo>
                    <a:pt x="322" y="481"/>
                    <a:pt x="406" y="326"/>
                    <a:pt x="286" y="29"/>
                  </a:cubicBezTo>
                  <a:cubicBezTo>
                    <a:pt x="286" y="11"/>
                    <a:pt x="267" y="0"/>
                    <a:pt x="2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38"/>
            <p:cNvSpPr/>
            <p:nvPr/>
          </p:nvSpPr>
          <p:spPr>
            <a:xfrm flipH="1">
              <a:off x="732329" y="2630906"/>
              <a:ext cx="121251" cy="69426"/>
            </a:xfrm>
            <a:custGeom>
              <a:avLst/>
              <a:gdLst/>
              <a:ahLst/>
              <a:cxnLst/>
              <a:rect l="l" t="t" r="r" b="b"/>
              <a:pathLst>
                <a:path w="1584" h="907" extrusionOk="0">
                  <a:moveTo>
                    <a:pt x="1529" y="0"/>
                  </a:moveTo>
                  <a:cubicBezTo>
                    <a:pt x="1512" y="0"/>
                    <a:pt x="1496" y="11"/>
                    <a:pt x="1488" y="25"/>
                  </a:cubicBezTo>
                  <a:cubicBezTo>
                    <a:pt x="917" y="763"/>
                    <a:pt x="60" y="799"/>
                    <a:pt x="48" y="799"/>
                  </a:cubicBezTo>
                  <a:cubicBezTo>
                    <a:pt x="24" y="811"/>
                    <a:pt x="0" y="835"/>
                    <a:pt x="0" y="859"/>
                  </a:cubicBezTo>
                  <a:cubicBezTo>
                    <a:pt x="0" y="882"/>
                    <a:pt x="24" y="906"/>
                    <a:pt x="48" y="906"/>
                  </a:cubicBezTo>
                  <a:cubicBezTo>
                    <a:pt x="95" y="906"/>
                    <a:pt x="976" y="859"/>
                    <a:pt x="1572" y="85"/>
                  </a:cubicBezTo>
                  <a:cubicBezTo>
                    <a:pt x="1584" y="61"/>
                    <a:pt x="1584" y="25"/>
                    <a:pt x="1560" y="13"/>
                  </a:cubicBezTo>
                  <a:cubicBezTo>
                    <a:pt x="1551" y="4"/>
                    <a:pt x="1540" y="0"/>
                    <a:pt x="1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38"/>
            <p:cNvSpPr/>
            <p:nvPr/>
          </p:nvSpPr>
          <p:spPr>
            <a:xfrm flipH="1">
              <a:off x="350433" y="2100602"/>
              <a:ext cx="891472" cy="777468"/>
            </a:xfrm>
            <a:custGeom>
              <a:avLst/>
              <a:gdLst/>
              <a:ahLst/>
              <a:cxnLst/>
              <a:rect l="l" t="t" r="r" b="b"/>
              <a:pathLst>
                <a:path w="11646" h="10157" extrusionOk="0">
                  <a:moveTo>
                    <a:pt x="6145" y="0"/>
                  </a:moveTo>
                  <a:cubicBezTo>
                    <a:pt x="5927" y="75"/>
                    <a:pt x="5486" y="310"/>
                    <a:pt x="5197" y="310"/>
                  </a:cubicBezTo>
                  <a:cubicBezTo>
                    <a:pt x="5075" y="310"/>
                    <a:pt x="4981" y="268"/>
                    <a:pt x="4942" y="155"/>
                  </a:cubicBezTo>
                  <a:cubicBezTo>
                    <a:pt x="4442" y="155"/>
                    <a:pt x="4132" y="571"/>
                    <a:pt x="3751" y="869"/>
                  </a:cubicBezTo>
                  <a:cubicBezTo>
                    <a:pt x="3775" y="631"/>
                    <a:pt x="3799" y="405"/>
                    <a:pt x="3823" y="167"/>
                  </a:cubicBezTo>
                  <a:cubicBezTo>
                    <a:pt x="3430" y="167"/>
                    <a:pt x="3382" y="726"/>
                    <a:pt x="2989" y="810"/>
                  </a:cubicBezTo>
                  <a:cubicBezTo>
                    <a:pt x="2870" y="726"/>
                    <a:pt x="2799" y="631"/>
                    <a:pt x="2763" y="500"/>
                  </a:cubicBezTo>
                  <a:cubicBezTo>
                    <a:pt x="2632" y="691"/>
                    <a:pt x="2537" y="929"/>
                    <a:pt x="2299" y="1012"/>
                  </a:cubicBezTo>
                  <a:cubicBezTo>
                    <a:pt x="2287" y="976"/>
                    <a:pt x="2275" y="941"/>
                    <a:pt x="2263" y="893"/>
                  </a:cubicBezTo>
                  <a:cubicBezTo>
                    <a:pt x="1989" y="1024"/>
                    <a:pt x="1715" y="1155"/>
                    <a:pt x="1465" y="1333"/>
                  </a:cubicBezTo>
                  <a:cubicBezTo>
                    <a:pt x="1501" y="1345"/>
                    <a:pt x="1596" y="1405"/>
                    <a:pt x="1644" y="1441"/>
                  </a:cubicBezTo>
                  <a:cubicBezTo>
                    <a:pt x="1299" y="1572"/>
                    <a:pt x="692" y="1941"/>
                    <a:pt x="870" y="2357"/>
                  </a:cubicBezTo>
                  <a:cubicBezTo>
                    <a:pt x="942" y="2339"/>
                    <a:pt x="1009" y="2331"/>
                    <a:pt x="1073" y="2331"/>
                  </a:cubicBezTo>
                  <a:cubicBezTo>
                    <a:pt x="1221" y="2331"/>
                    <a:pt x="1355" y="2374"/>
                    <a:pt x="1513" y="2441"/>
                  </a:cubicBezTo>
                  <a:cubicBezTo>
                    <a:pt x="1454" y="2488"/>
                    <a:pt x="1394" y="2524"/>
                    <a:pt x="1323" y="2560"/>
                  </a:cubicBezTo>
                  <a:cubicBezTo>
                    <a:pt x="918" y="2762"/>
                    <a:pt x="489" y="2679"/>
                    <a:pt x="156" y="3108"/>
                  </a:cubicBezTo>
                  <a:cubicBezTo>
                    <a:pt x="346" y="3096"/>
                    <a:pt x="525" y="3036"/>
                    <a:pt x="703" y="3012"/>
                  </a:cubicBezTo>
                  <a:lnTo>
                    <a:pt x="703" y="3012"/>
                  </a:lnTo>
                  <a:cubicBezTo>
                    <a:pt x="346" y="3417"/>
                    <a:pt x="84" y="3762"/>
                    <a:pt x="1" y="4310"/>
                  </a:cubicBezTo>
                  <a:cubicBezTo>
                    <a:pt x="144" y="4239"/>
                    <a:pt x="287" y="4048"/>
                    <a:pt x="430" y="3941"/>
                  </a:cubicBezTo>
                  <a:lnTo>
                    <a:pt x="430" y="3941"/>
                  </a:lnTo>
                  <a:cubicBezTo>
                    <a:pt x="215" y="4536"/>
                    <a:pt x="13" y="5013"/>
                    <a:pt x="49" y="5667"/>
                  </a:cubicBezTo>
                  <a:cubicBezTo>
                    <a:pt x="168" y="5548"/>
                    <a:pt x="263" y="5405"/>
                    <a:pt x="322" y="5251"/>
                  </a:cubicBezTo>
                  <a:lnTo>
                    <a:pt x="322" y="5251"/>
                  </a:lnTo>
                  <a:cubicBezTo>
                    <a:pt x="322" y="5703"/>
                    <a:pt x="215" y="6144"/>
                    <a:pt x="251" y="6596"/>
                  </a:cubicBezTo>
                  <a:cubicBezTo>
                    <a:pt x="358" y="6465"/>
                    <a:pt x="442" y="6310"/>
                    <a:pt x="584" y="6203"/>
                  </a:cubicBezTo>
                  <a:cubicBezTo>
                    <a:pt x="703" y="6406"/>
                    <a:pt x="751" y="6691"/>
                    <a:pt x="787" y="6941"/>
                  </a:cubicBezTo>
                  <a:cubicBezTo>
                    <a:pt x="1204" y="6275"/>
                    <a:pt x="1001" y="5346"/>
                    <a:pt x="1537" y="4739"/>
                  </a:cubicBezTo>
                  <a:cubicBezTo>
                    <a:pt x="1549" y="4786"/>
                    <a:pt x="1561" y="4834"/>
                    <a:pt x="1585" y="4882"/>
                  </a:cubicBezTo>
                  <a:cubicBezTo>
                    <a:pt x="1751" y="4655"/>
                    <a:pt x="2192" y="4012"/>
                    <a:pt x="2466" y="3405"/>
                  </a:cubicBezTo>
                  <a:cubicBezTo>
                    <a:pt x="2549" y="3548"/>
                    <a:pt x="2668" y="3643"/>
                    <a:pt x="2799" y="3655"/>
                  </a:cubicBezTo>
                  <a:cubicBezTo>
                    <a:pt x="2751" y="3977"/>
                    <a:pt x="2799" y="4298"/>
                    <a:pt x="3109" y="4346"/>
                  </a:cubicBezTo>
                  <a:cubicBezTo>
                    <a:pt x="3123" y="4349"/>
                    <a:pt x="3138" y="4350"/>
                    <a:pt x="3154" y="4350"/>
                  </a:cubicBezTo>
                  <a:cubicBezTo>
                    <a:pt x="3463" y="4350"/>
                    <a:pt x="4109" y="3859"/>
                    <a:pt x="4257" y="3597"/>
                  </a:cubicBezTo>
                  <a:lnTo>
                    <a:pt x="4257" y="3597"/>
                  </a:lnTo>
                  <a:cubicBezTo>
                    <a:pt x="4110" y="3907"/>
                    <a:pt x="4199" y="4010"/>
                    <a:pt x="4366" y="4010"/>
                  </a:cubicBezTo>
                  <a:cubicBezTo>
                    <a:pt x="4565" y="4010"/>
                    <a:pt x="4873" y="3865"/>
                    <a:pt x="5025" y="3750"/>
                  </a:cubicBezTo>
                  <a:cubicBezTo>
                    <a:pt x="5040" y="3969"/>
                    <a:pt x="5134" y="4046"/>
                    <a:pt x="5254" y="4046"/>
                  </a:cubicBezTo>
                  <a:cubicBezTo>
                    <a:pt x="5423" y="4046"/>
                    <a:pt x="5644" y="3894"/>
                    <a:pt x="5776" y="3762"/>
                  </a:cubicBezTo>
                  <a:lnTo>
                    <a:pt x="5776" y="3762"/>
                  </a:lnTo>
                  <a:cubicBezTo>
                    <a:pt x="5712" y="4071"/>
                    <a:pt x="5886" y="4317"/>
                    <a:pt x="6101" y="4317"/>
                  </a:cubicBezTo>
                  <a:cubicBezTo>
                    <a:pt x="6209" y="4317"/>
                    <a:pt x="6327" y="4255"/>
                    <a:pt x="6430" y="4108"/>
                  </a:cubicBezTo>
                  <a:lnTo>
                    <a:pt x="6430" y="4108"/>
                  </a:lnTo>
                  <a:cubicBezTo>
                    <a:pt x="6383" y="4453"/>
                    <a:pt x="6704" y="4953"/>
                    <a:pt x="7014" y="4977"/>
                  </a:cubicBezTo>
                  <a:cubicBezTo>
                    <a:pt x="7014" y="4989"/>
                    <a:pt x="7026" y="5001"/>
                    <a:pt x="7026" y="5013"/>
                  </a:cubicBezTo>
                  <a:cubicBezTo>
                    <a:pt x="7097" y="5286"/>
                    <a:pt x="7192" y="5608"/>
                    <a:pt x="7097" y="5882"/>
                  </a:cubicBezTo>
                  <a:cubicBezTo>
                    <a:pt x="6990" y="6263"/>
                    <a:pt x="6704" y="6286"/>
                    <a:pt x="6418" y="6465"/>
                  </a:cubicBezTo>
                  <a:cubicBezTo>
                    <a:pt x="5645" y="6918"/>
                    <a:pt x="5752" y="8001"/>
                    <a:pt x="6418" y="8453"/>
                  </a:cubicBezTo>
                  <a:cubicBezTo>
                    <a:pt x="6640" y="8613"/>
                    <a:pt x="6913" y="8700"/>
                    <a:pt x="7191" y="8700"/>
                  </a:cubicBezTo>
                  <a:cubicBezTo>
                    <a:pt x="7287" y="8700"/>
                    <a:pt x="7383" y="8689"/>
                    <a:pt x="7478" y="8668"/>
                  </a:cubicBezTo>
                  <a:cubicBezTo>
                    <a:pt x="7661" y="8626"/>
                    <a:pt x="7728" y="8573"/>
                    <a:pt x="7836" y="8573"/>
                  </a:cubicBezTo>
                  <a:cubicBezTo>
                    <a:pt x="7883" y="8573"/>
                    <a:pt x="7938" y="8583"/>
                    <a:pt x="8014" y="8608"/>
                  </a:cubicBezTo>
                  <a:cubicBezTo>
                    <a:pt x="8181" y="8656"/>
                    <a:pt x="8300" y="8811"/>
                    <a:pt x="8466" y="8858"/>
                  </a:cubicBezTo>
                  <a:cubicBezTo>
                    <a:pt x="8541" y="8885"/>
                    <a:pt x="8619" y="8897"/>
                    <a:pt x="8696" y="8897"/>
                  </a:cubicBezTo>
                  <a:cubicBezTo>
                    <a:pt x="8789" y="8897"/>
                    <a:pt x="8881" y="8879"/>
                    <a:pt x="8966" y="8846"/>
                  </a:cubicBezTo>
                  <a:cubicBezTo>
                    <a:pt x="9050" y="9382"/>
                    <a:pt x="9157" y="9858"/>
                    <a:pt x="9240" y="10049"/>
                  </a:cubicBezTo>
                  <a:cubicBezTo>
                    <a:pt x="9270" y="10034"/>
                    <a:pt x="9295" y="10024"/>
                    <a:pt x="9321" y="10024"/>
                  </a:cubicBezTo>
                  <a:cubicBezTo>
                    <a:pt x="9337" y="10024"/>
                    <a:pt x="9353" y="10028"/>
                    <a:pt x="9371" y="10037"/>
                  </a:cubicBezTo>
                  <a:cubicBezTo>
                    <a:pt x="9359" y="10073"/>
                    <a:pt x="9347" y="10120"/>
                    <a:pt x="9347" y="10156"/>
                  </a:cubicBezTo>
                  <a:cubicBezTo>
                    <a:pt x="9562" y="10073"/>
                    <a:pt x="9728" y="9906"/>
                    <a:pt x="9800" y="9692"/>
                  </a:cubicBezTo>
                  <a:cubicBezTo>
                    <a:pt x="9836" y="9739"/>
                    <a:pt x="9847" y="9799"/>
                    <a:pt x="9836" y="9858"/>
                  </a:cubicBezTo>
                  <a:cubicBezTo>
                    <a:pt x="10109" y="9477"/>
                    <a:pt x="10288" y="9037"/>
                    <a:pt x="10455" y="8596"/>
                  </a:cubicBezTo>
                  <a:cubicBezTo>
                    <a:pt x="10478" y="8799"/>
                    <a:pt x="10502" y="9013"/>
                    <a:pt x="10526" y="9227"/>
                  </a:cubicBezTo>
                  <a:cubicBezTo>
                    <a:pt x="10693" y="8727"/>
                    <a:pt x="10836" y="8227"/>
                    <a:pt x="10979" y="7715"/>
                  </a:cubicBezTo>
                  <a:cubicBezTo>
                    <a:pt x="11062" y="7941"/>
                    <a:pt x="11133" y="8191"/>
                    <a:pt x="11193" y="8430"/>
                  </a:cubicBezTo>
                  <a:cubicBezTo>
                    <a:pt x="11455" y="7906"/>
                    <a:pt x="11288" y="6894"/>
                    <a:pt x="11098" y="6453"/>
                  </a:cubicBezTo>
                  <a:cubicBezTo>
                    <a:pt x="11110" y="6417"/>
                    <a:pt x="11110" y="6394"/>
                    <a:pt x="11110" y="6370"/>
                  </a:cubicBezTo>
                  <a:cubicBezTo>
                    <a:pt x="11199" y="6515"/>
                    <a:pt x="11340" y="6597"/>
                    <a:pt x="11505" y="6597"/>
                  </a:cubicBezTo>
                  <a:cubicBezTo>
                    <a:pt x="11516" y="6597"/>
                    <a:pt x="11527" y="6597"/>
                    <a:pt x="11538" y="6596"/>
                  </a:cubicBezTo>
                  <a:cubicBezTo>
                    <a:pt x="11550" y="6108"/>
                    <a:pt x="11300" y="5501"/>
                    <a:pt x="11074" y="5072"/>
                  </a:cubicBezTo>
                  <a:lnTo>
                    <a:pt x="11074" y="5072"/>
                  </a:lnTo>
                  <a:cubicBezTo>
                    <a:pt x="11205" y="5143"/>
                    <a:pt x="11300" y="5108"/>
                    <a:pt x="11431" y="5143"/>
                  </a:cubicBezTo>
                  <a:cubicBezTo>
                    <a:pt x="11348" y="4810"/>
                    <a:pt x="11169" y="4453"/>
                    <a:pt x="10931" y="4227"/>
                  </a:cubicBezTo>
                  <a:lnTo>
                    <a:pt x="10931" y="4227"/>
                  </a:lnTo>
                  <a:cubicBezTo>
                    <a:pt x="11127" y="4330"/>
                    <a:pt x="11331" y="4593"/>
                    <a:pt x="11545" y="4593"/>
                  </a:cubicBezTo>
                  <a:cubicBezTo>
                    <a:pt x="11578" y="4593"/>
                    <a:pt x="11611" y="4586"/>
                    <a:pt x="11645" y="4572"/>
                  </a:cubicBezTo>
                  <a:cubicBezTo>
                    <a:pt x="11526" y="4084"/>
                    <a:pt x="10990" y="3786"/>
                    <a:pt x="10729" y="3393"/>
                  </a:cubicBezTo>
                  <a:cubicBezTo>
                    <a:pt x="10768" y="3393"/>
                    <a:pt x="10834" y="3388"/>
                    <a:pt x="10895" y="3388"/>
                  </a:cubicBezTo>
                  <a:cubicBezTo>
                    <a:pt x="10926" y="3388"/>
                    <a:pt x="10955" y="3389"/>
                    <a:pt x="10979" y="3393"/>
                  </a:cubicBezTo>
                  <a:cubicBezTo>
                    <a:pt x="10883" y="3262"/>
                    <a:pt x="10752" y="3143"/>
                    <a:pt x="10609" y="3036"/>
                  </a:cubicBezTo>
                  <a:cubicBezTo>
                    <a:pt x="10562" y="2930"/>
                    <a:pt x="10468" y="2811"/>
                    <a:pt x="10338" y="2728"/>
                  </a:cubicBezTo>
                  <a:lnTo>
                    <a:pt x="10338" y="2728"/>
                  </a:lnTo>
                  <a:cubicBezTo>
                    <a:pt x="10376" y="2751"/>
                    <a:pt x="10492" y="2775"/>
                    <a:pt x="10562" y="2810"/>
                  </a:cubicBezTo>
                  <a:cubicBezTo>
                    <a:pt x="10324" y="2572"/>
                    <a:pt x="9978" y="2500"/>
                    <a:pt x="9740" y="2238"/>
                  </a:cubicBezTo>
                  <a:cubicBezTo>
                    <a:pt x="9867" y="2238"/>
                    <a:pt x="10005" y="2254"/>
                    <a:pt x="10128" y="2254"/>
                  </a:cubicBezTo>
                  <a:cubicBezTo>
                    <a:pt x="10190" y="2254"/>
                    <a:pt x="10248" y="2250"/>
                    <a:pt x="10300" y="2238"/>
                  </a:cubicBezTo>
                  <a:cubicBezTo>
                    <a:pt x="9966" y="2043"/>
                    <a:pt x="9655" y="1881"/>
                    <a:pt x="9312" y="1881"/>
                  </a:cubicBezTo>
                  <a:cubicBezTo>
                    <a:pt x="9300" y="1881"/>
                    <a:pt x="9288" y="1881"/>
                    <a:pt x="9276" y="1881"/>
                  </a:cubicBezTo>
                  <a:cubicBezTo>
                    <a:pt x="9109" y="1679"/>
                    <a:pt x="9026" y="1500"/>
                    <a:pt x="9145" y="1429"/>
                  </a:cubicBezTo>
                  <a:cubicBezTo>
                    <a:pt x="8653" y="1148"/>
                    <a:pt x="8185" y="775"/>
                    <a:pt x="7626" y="638"/>
                  </a:cubicBezTo>
                  <a:lnTo>
                    <a:pt x="7626" y="638"/>
                  </a:lnTo>
                  <a:cubicBezTo>
                    <a:pt x="7631" y="639"/>
                    <a:pt x="7636" y="639"/>
                    <a:pt x="7641" y="639"/>
                  </a:cubicBezTo>
                  <a:cubicBezTo>
                    <a:pt x="7660" y="639"/>
                    <a:pt x="7678" y="633"/>
                    <a:pt x="7692" y="619"/>
                  </a:cubicBezTo>
                  <a:cubicBezTo>
                    <a:pt x="7681" y="619"/>
                    <a:pt x="7669" y="536"/>
                    <a:pt x="7669" y="524"/>
                  </a:cubicBezTo>
                  <a:cubicBezTo>
                    <a:pt x="7180" y="464"/>
                    <a:pt x="6668" y="476"/>
                    <a:pt x="6180" y="429"/>
                  </a:cubicBezTo>
                  <a:cubicBezTo>
                    <a:pt x="6311" y="286"/>
                    <a:pt x="6311" y="131"/>
                    <a:pt x="61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79" name="Google Shape;2379;p38"/>
          <p:cNvSpPr/>
          <p:nvPr/>
        </p:nvSpPr>
        <p:spPr>
          <a:xfrm flipH="1">
            <a:off x="1006331" y="680587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0" name="Google Shape;2380;p38"/>
          <p:cNvSpPr/>
          <p:nvPr/>
        </p:nvSpPr>
        <p:spPr>
          <a:xfrm flipH="1">
            <a:off x="6795957" y="1486824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" name="Google Shape;11081;p91"/>
          <p:cNvGrpSpPr/>
          <p:nvPr/>
        </p:nvGrpSpPr>
        <p:grpSpPr>
          <a:xfrm>
            <a:off x="1248793" y="4188148"/>
            <a:ext cx="697260" cy="625885"/>
            <a:chOff x="-20930075" y="4066100"/>
            <a:chExt cx="269400" cy="303250"/>
          </a:xfrm>
        </p:grpSpPr>
        <p:sp>
          <p:nvSpPr>
            <p:cNvPr id="128" name="Google Shape;11082;p91"/>
            <p:cNvSpPr/>
            <p:nvPr/>
          </p:nvSpPr>
          <p:spPr>
            <a:xfrm>
              <a:off x="-20865475" y="4066100"/>
              <a:ext cx="141775" cy="144150"/>
            </a:xfrm>
            <a:custGeom>
              <a:avLst/>
              <a:gdLst/>
              <a:ahLst/>
              <a:cxnLst/>
              <a:rect l="l" t="t" r="r" b="b"/>
              <a:pathLst>
                <a:path w="5671" h="5766" extrusionOk="0">
                  <a:moveTo>
                    <a:pt x="2836" y="2174"/>
                  </a:moveTo>
                  <a:cubicBezTo>
                    <a:pt x="3245" y="2174"/>
                    <a:pt x="3560" y="2489"/>
                    <a:pt x="3560" y="2867"/>
                  </a:cubicBezTo>
                  <a:cubicBezTo>
                    <a:pt x="3560" y="3277"/>
                    <a:pt x="3245" y="3592"/>
                    <a:pt x="2836" y="3592"/>
                  </a:cubicBezTo>
                  <a:cubicBezTo>
                    <a:pt x="2457" y="3592"/>
                    <a:pt x="2142" y="3277"/>
                    <a:pt x="2142" y="2867"/>
                  </a:cubicBezTo>
                  <a:cubicBezTo>
                    <a:pt x="2142" y="2489"/>
                    <a:pt x="2457" y="2174"/>
                    <a:pt x="2836" y="2174"/>
                  </a:cubicBezTo>
                  <a:close/>
                  <a:moveTo>
                    <a:pt x="2836" y="0"/>
                  </a:moveTo>
                  <a:cubicBezTo>
                    <a:pt x="2457" y="0"/>
                    <a:pt x="2111" y="252"/>
                    <a:pt x="1890" y="599"/>
                  </a:cubicBezTo>
                  <a:cubicBezTo>
                    <a:pt x="1791" y="563"/>
                    <a:pt x="1685" y="545"/>
                    <a:pt x="1577" y="545"/>
                  </a:cubicBezTo>
                  <a:cubicBezTo>
                    <a:pt x="1307" y="545"/>
                    <a:pt x="1031" y="657"/>
                    <a:pt x="851" y="882"/>
                  </a:cubicBezTo>
                  <a:cubicBezTo>
                    <a:pt x="630" y="1071"/>
                    <a:pt x="536" y="1355"/>
                    <a:pt x="536" y="1607"/>
                  </a:cubicBezTo>
                  <a:cubicBezTo>
                    <a:pt x="536" y="1733"/>
                    <a:pt x="536" y="1827"/>
                    <a:pt x="567" y="1922"/>
                  </a:cubicBezTo>
                  <a:cubicBezTo>
                    <a:pt x="189" y="2142"/>
                    <a:pt x="0" y="2489"/>
                    <a:pt x="0" y="2867"/>
                  </a:cubicBezTo>
                  <a:cubicBezTo>
                    <a:pt x="0" y="3308"/>
                    <a:pt x="189" y="3655"/>
                    <a:pt x="567" y="3812"/>
                  </a:cubicBezTo>
                  <a:cubicBezTo>
                    <a:pt x="536" y="3938"/>
                    <a:pt x="536" y="4033"/>
                    <a:pt x="536" y="4127"/>
                  </a:cubicBezTo>
                  <a:cubicBezTo>
                    <a:pt x="536" y="4411"/>
                    <a:pt x="630" y="4694"/>
                    <a:pt x="851" y="4883"/>
                  </a:cubicBezTo>
                  <a:cubicBezTo>
                    <a:pt x="1036" y="5092"/>
                    <a:pt x="1325" y="5216"/>
                    <a:pt x="1603" y="5216"/>
                  </a:cubicBezTo>
                  <a:cubicBezTo>
                    <a:pt x="1702" y="5216"/>
                    <a:pt x="1799" y="5200"/>
                    <a:pt x="1890" y="5167"/>
                  </a:cubicBezTo>
                  <a:cubicBezTo>
                    <a:pt x="2111" y="5513"/>
                    <a:pt x="2457" y="5766"/>
                    <a:pt x="2836" y="5766"/>
                  </a:cubicBezTo>
                  <a:cubicBezTo>
                    <a:pt x="3245" y="5766"/>
                    <a:pt x="3592" y="5513"/>
                    <a:pt x="3781" y="5167"/>
                  </a:cubicBezTo>
                  <a:cubicBezTo>
                    <a:pt x="3889" y="5203"/>
                    <a:pt x="3999" y="5221"/>
                    <a:pt x="4109" y="5221"/>
                  </a:cubicBezTo>
                  <a:cubicBezTo>
                    <a:pt x="4382" y="5221"/>
                    <a:pt x="4649" y="5108"/>
                    <a:pt x="4852" y="4883"/>
                  </a:cubicBezTo>
                  <a:cubicBezTo>
                    <a:pt x="5041" y="4694"/>
                    <a:pt x="5167" y="4411"/>
                    <a:pt x="5167" y="4127"/>
                  </a:cubicBezTo>
                  <a:cubicBezTo>
                    <a:pt x="5167" y="4033"/>
                    <a:pt x="5167" y="3938"/>
                    <a:pt x="5135" y="3812"/>
                  </a:cubicBezTo>
                  <a:cubicBezTo>
                    <a:pt x="5482" y="3623"/>
                    <a:pt x="5671" y="3277"/>
                    <a:pt x="5671" y="2867"/>
                  </a:cubicBezTo>
                  <a:cubicBezTo>
                    <a:pt x="5671" y="2489"/>
                    <a:pt x="5450" y="2142"/>
                    <a:pt x="5135" y="1922"/>
                  </a:cubicBezTo>
                  <a:cubicBezTo>
                    <a:pt x="5167" y="1827"/>
                    <a:pt x="5167" y="1733"/>
                    <a:pt x="5167" y="1607"/>
                  </a:cubicBezTo>
                  <a:cubicBezTo>
                    <a:pt x="5167" y="1355"/>
                    <a:pt x="5041" y="1071"/>
                    <a:pt x="4852" y="882"/>
                  </a:cubicBezTo>
                  <a:cubicBezTo>
                    <a:pt x="4643" y="673"/>
                    <a:pt x="4348" y="550"/>
                    <a:pt x="4069" y="550"/>
                  </a:cubicBezTo>
                  <a:cubicBezTo>
                    <a:pt x="3969" y="550"/>
                    <a:pt x="3872" y="566"/>
                    <a:pt x="3781" y="599"/>
                  </a:cubicBezTo>
                  <a:cubicBezTo>
                    <a:pt x="3592" y="252"/>
                    <a:pt x="3245" y="0"/>
                    <a:pt x="28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1083;p91"/>
            <p:cNvSpPr/>
            <p:nvPr/>
          </p:nvSpPr>
          <p:spPr>
            <a:xfrm>
              <a:off x="-20930075" y="4191325"/>
              <a:ext cx="269400" cy="178025"/>
            </a:xfrm>
            <a:custGeom>
              <a:avLst/>
              <a:gdLst/>
              <a:ahLst/>
              <a:cxnLst/>
              <a:rect l="l" t="t" r="r" b="b"/>
              <a:pathLst>
                <a:path w="10776" h="7121" extrusionOk="0">
                  <a:moveTo>
                    <a:pt x="379" y="0"/>
                  </a:moveTo>
                  <a:cubicBezTo>
                    <a:pt x="253" y="0"/>
                    <a:pt x="190" y="32"/>
                    <a:pt x="95" y="95"/>
                  </a:cubicBezTo>
                  <a:cubicBezTo>
                    <a:pt x="32" y="189"/>
                    <a:pt x="1" y="252"/>
                    <a:pt x="1" y="378"/>
                  </a:cubicBezTo>
                  <a:cubicBezTo>
                    <a:pt x="1" y="473"/>
                    <a:pt x="190" y="2710"/>
                    <a:pt x="1103" y="3655"/>
                  </a:cubicBezTo>
                  <a:cubicBezTo>
                    <a:pt x="1513" y="4096"/>
                    <a:pt x="1922" y="4285"/>
                    <a:pt x="2364" y="4285"/>
                  </a:cubicBezTo>
                  <a:cubicBezTo>
                    <a:pt x="2679" y="4285"/>
                    <a:pt x="3025" y="4159"/>
                    <a:pt x="3340" y="3907"/>
                  </a:cubicBezTo>
                  <a:lnTo>
                    <a:pt x="4947" y="5514"/>
                  </a:lnTo>
                  <a:lnTo>
                    <a:pt x="4947" y="6427"/>
                  </a:lnTo>
                  <a:lnTo>
                    <a:pt x="2458" y="6427"/>
                  </a:lnTo>
                  <a:cubicBezTo>
                    <a:pt x="2269" y="6427"/>
                    <a:pt x="2112" y="6585"/>
                    <a:pt x="2112" y="6774"/>
                  </a:cubicBezTo>
                  <a:cubicBezTo>
                    <a:pt x="2112" y="6963"/>
                    <a:pt x="2269" y="7120"/>
                    <a:pt x="2458" y="7120"/>
                  </a:cubicBezTo>
                  <a:lnTo>
                    <a:pt x="8192" y="7120"/>
                  </a:lnTo>
                  <a:cubicBezTo>
                    <a:pt x="8381" y="7120"/>
                    <a:pt x="8539" y="6963"/>
                    <a:pt x="8539" y="6774"/>
                  </a:cubicBezTo>
                  <a:cubicBezTo>
                    <a:pt x="8539" y="6585"/>
                    <a:pt x="8381" y="6427"/>
                    <a:pt x="8192" y="6427"/>
                  </a:cubicBezTo>
                  <a:lnTo>
                    <a:pt x="5672" y="6427"/>
                  </a:lnTo>
                  <a:lnTo>
                    <a:pt x="5672" y="6207"/>
                  </a:lnTo>
                  <a:lnTo>
                    <a:pt x="7278" y="4600"/>
                  </a:lnTo>
                  <a:cubicBezTo>
                    <a:pt x="7751" y="4884"/>
                    <a:pt x="8066" y="5010"/>
                    <a:pt x="8413" y="5010"/>
                  </a:cubicBezTo>
                  <a:cubicBezTo>
                    <a:pt x="8854" y="5010"/>
                    <a:pt x="9232" y="4789"/>
                    <a:pt x="9673" y="4380"/>
                  </a:cubicBezTo>
                  <a:cubicBezTo>
                    <a:pt x="10586" y="3466"/>
                    <a:pt x="10775" y="1229"/>
                    <a:pt x="10775" y="1103"/>
                  </a:cubicBezTo>
                  <a:cubicBezTo>
                    <a:pt x="10775" y="977"/>
                    <a:pt x="10744" y="883"/>
                    <a:pt x="10649" y="820"/>
                  </a:cubicBezTo>
                  <a:cubicBezTo>
                    <a:pt x="10586" y="757"/>
                    <a:pt x="10492" y="693"/>
                    <a:pt x="10397" y="693"/>
                  </a:cubicBezTo>
                  <a:cubicBezTo>
                    <a:pt x="10303" y="693"/>
                    <a:pt x="8066" y="883"/>
                    <a:pt x="7121" y="1796"/>
                  </a:cubicBezTo>
                  <a:cubicBezTo>
                    <a:pt x="6365" y="2552"/>
                    <a:pt x="6302" y="3308"/>
                    <a:pt x="6869" y="4033"/>
                  </a:cubicBezTo>
                  <a:lnTo>
                    <a:pt x="5735" y="5167"/>
                  </a:lnTo>
                  <a:lnTo>
                    <a:pt x="5735" y="1324"/>
                  </a:lnTo>
                  <a:cubicBezTo>
                    <a:pt x="5609" y="1387"/>
                    <a:pt x="5514" y="1387"/>
                    <a:pt x="5388" y="1387"/>
                  </a:cubicBezTo>
                  <a:cubicBezTo>
                    <a:pt x="5262" y="1387"/>
                    <a:pt x="5136" y="1387"/>
                    <a:pt x="5041" y="1324"/>
                  </a:cubicBezTo>
                  <a:lnTo>
                    <a:pt x="5041" y="4443"/>
                  </a:lnTo>
                  <a:lnTo>
                    <a:pt x="3876" y="3340"/>
                  </a:lnTo>
                  <a:cubicBezTo>
                    <a:pt x="4474" y="2584"/>
                    <a:pt x="4411" y="1828"/>
                    <a:pt x="3655" y="1103"/>
                  </a:cubicBezTo>
                  <a:cubicBezTo>
                    <a:pt x="2742" y="189"/>
                    <a:pt x="505" y="0"/>
                    <a:pt x="3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" name="Google Shape;11081;p91"/>
          <p:cNvGrpSpPr/>
          <p:nvPr/>
        </p:nvGrpSpPr>
        <p:grpSpPr>
          <a:xfrm>
            <a:off x="6550609" y="4209534"/>
            <a:ext cx="697260" cy="625885"/>
            <a:chOff x="-20930075" y="4066100"/>
            <a:chExt cx="269400" cy="303250"/>
          </a:xfrm>
        </p:grpSpPr>
        <p:sp>
          <p:nvSpPr>
            <p:cNvPr id="131" name="Google Shape;11082;p91"/>
            <p:cNvSpPr/>
            <p:nvPr/>
          </p:nvSpPr>
          <p:spPr>
            <a:xfrm>
              <a:off x="-20865475" y="4066100"/>
              <a:ext cx="141775" cy="144150"/>
            </a:xfrm>
            <a:custGeom>
              <a:avLst/>
              <a:gdLst/>
              <a:ahLst/>
              <a:cxnLst/>
              <a:rect l="l" t="t" r="r" b="b"/>
              <a:pathLst>
                <a:path w="5671" h="5766" extrusionOk="0">
                  <a:moveTo>
                    <a:pt x="2836" y="2174"/>
                  </a:moveTo>
                  <a:cubicBezTo>
                    <a:pt x="3245" y="2174"/>
                    <a:pt x="3560" y="2489"/>
                    <a:pt x="3560" y="2867"/>
                  </a:cubicBezTo>
                  <a:cubicBezTo>
                    <a:pt x="3560" y="3277"/>
                    <a:pt x="3245" y="3592"/>
                    <a:pt x="2836" y="3592"/>
                  </a:cubicBezTo>
                  <a:cubicBezTo>
                    <a:pt x="2457" y="3592"/>
                    <a:pt x="2142" y="3277"/>
                    <a:pt x="2142" y="2867"/>
                  </a:cubicBezTo>
                  <a:cubicBezTo>
                    <a:pt x="2142" y="2489"/>
                    <a:pt x="2457" y="2174"/>
                    <a:pt x="2836" y="2174"/>
                  </a:cubicBezTo>
                  <a:close/>
                  <a:moveTo>
                    <a:pt x="2836" y="0"/>
                  </a:moveTo>
                  <a:cubicBezTo>
                    <a:pt x="2457" y="0"/>
                    <a:pt x="2111" y="252"/>
                    <a:pt x="1890" y="599"/>
                  </a:cubicBezTo>
                  <a:cubicBezTo>
                    <a:pt x="1791" y="563"/>
                    <a:pt x="1685" y="545"/>
                    <a:pt x="1577" y="545"/>
                  </a:cubicBezTo>
                  <a:cubicBezTo>
                    <a:pt x="1307" y="545"/>
                    <a:pt x="1031" y="657"/>
                    <a:pt x="851" y="882"/>
                  </a:cubicBezTo>
                  <a:cubicBezTo>
                    <a:pt x="630" y="1071"/>
                    <a:pt x="536" y="1355"/>
                    <a:pt x="536" y="1607"/>
                  </a:cubicBezTo>
                  <a:cubicBezTo>
                    <a:pt x="536" y="1733"/>
                    <a:pt x="536" y="1827"/>
                    <a:pt x="567" y="1922"/>
                  </a:cubicBezTo>
                  <a:cubicBezTo>
                    <a:pt x="189" y="2142"/>
                    <a:pt x="0" y="2489"/>
                    <a:pt x="0" y="2867"/>
                  </a:cubicBezTo>
                  <a:cubicBezTo>
                    <a:pt x="0" y="3308"/>
                    <a:pt x="189" y="3655"/>
                    <a:pt x="567" y="3812"/>
                  </a:cubicBezTo>
                  <a:cubicBezTo>
                    <a:pt x="536" y="3938"/>
                    <a:pt x="536" y="4033"/>
                    <a:pt x="536" y="4127"/>
                  </a:cubicBezTo>
                  <a:cubicBezTo>
                    <a:pt x="536" y="4411"/>
                    <a:pt x="630" y="4694"/>
                    <a:pt x="851" y="4883"/>
                  </a:cubicBezTo>
                  <a:cubicBezTo>
                    <a:pt x="1036" y="5092"/>
                    <a:pt x="1325" y="5216"/>
                    <a:pt x="1603" y="5216"/>
                  </a:cubicBezTo>
                  <a:cubicBezTo>
                    <a:pt x="1702" y="5216"/>
                    <a:pt x="1799" y="5200"/>
                    <a:pt x="1890" y="5167"/>
                  </a:cubicBezTo>
                  <a:cubicBezTo>
                    <a:pt x="2111" y="5513"/>
                    <a:pt x="2457" y="5766"/>
                    <a:pt x="2836" y="5766"/>
                  </a:cubicBezTo>
                  <a:cubicBezTo>
                    <a:pt x="3245" y="5766"/>
                    <a:pt x="3592" y="5513"/>
                    <a:pt x="3781" y="5167"/>
                  </a:cubicBezTo>
                  <a:cubicBezTo>
                    <a:pt x="3889" y="5203"/>
                    <a:pt x="3999" y="5221"/>
                    <a:pt x="4109" y="5221"/>
                  </a:cubicBezTo>
                  <a:cubicBezTo>
                    <a:pt x="4382" y="5221"/>
                    <a:pt x="4649" y="5108"/>
                    <a:pt x="4852" y="4883"/>
                  </a:cubicBezTo>
                  <a:cubicBezTo>
                    <a:pt x="5041" y="4694"/>
                    <a:pt x="5167" y="4411"/>
                    <a:pt x="5167" y="4127"/>
                  </a:cubicBezTo>
                  <a:cubicBezTo>
                    <a:pt x="5167" y="4033"/>
                    <a:pt x="5167" y="3938"/>
                    <a:pt x="5135" y="3812"/>
                  </a:cubicBezTo>
                  <a:cubicBezTo>
                    <a:pt x="5482" y="3623"/>
                    <a:pt x="5671" y="3277"/>
                    <a:pt x="5671" y="2867"/>
                  </a:cubicBezTo>
                  <a:cubicBezTo>
                    <a:pt x="5671" y="2489"/>
                    <a:pt x="5450" y="2142"/>
                    <a:pt x="5135" y="1922"/>
                  </a:cubicBezTo>
                  <a:cubicBezTo>
                    <a:pt x="5167" y="1827"/>
                    <a:pt x="5167" y="1733"/>
                    <a:pt x="5167" y="1607"/>
                  </a:cubicBezTo>
                  <a:cubicBezTo>
                    <a:pt x="5167" y="1355"/>
                    <a:pt x="5041" y="1071"/>
                    <a:pt x="4852" y="882"/>
                  </a:cubicBezTo>
                  <a:cubicBezTo>
                    <a:pt x="4643" y="673"/>
                    <a:pt x="4348" y="550"/>
                    <a:pt x="4069" y="550"/>
                  </a:cubicBezTo>
                  <a:cubicBezTo>
                    <a:pt x="3969" y="550"/>
                    <a:pt x="3872" y="566"/>
                    <a:pt x="3781" y="599"/>
                  </a:cubicBezTo>
                  <a:cubicBezTo>
                    <a:pt x="3592" y="252"/>
                    <a:pt x="3245" y="0"/>
                    <a:pt x="28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1083;p91"/>
            <p:cNvSpPr/>
            <p:nvPr/>
          </p:nvSpPr>
          <p:spPr>
            <a:xfrm>
              <a:off x="-20930075" y="4191325"/>
              <a:ext cx="269400" cy="178025"/>
            </a:xfrm>
            <a:custGeom>
              <a:avLst/>
              <a:gdLst/>
              <a:ahLst/>
              <a:cxnLst/>
              <a:rect l="l" t="t" r="r" b="b"/>
              <a:pathLst>
                <a:path w="10776" h="7121" extrusionOk="0">
                  <a:moveTo>
                    <a:pt x="379" y="0"/>
                  </a:moveTo>
                  <a:cubicBezTo>
                    <a:pt x="253" y="0"/>
                    <a:pt x="190" y="32"/>
                    <a:pt x="95" y="95"/>
                  </a:cubicBezTo>
                  <a:cubicBezTo>
                    <a:pt x="32" y="189"/>
                    <a:pt x="1" y="252"/>
                    <a:pt x="1" y="378"/>
                  </a:cubicBezTo>
                  <a:cubicBezTo>
                    <a:pt x="1" y="473"/>
                    <a:pt x="190" y="2710"/>
                    <a:pt x="1103" y="3655"/>
                  </a:cubicBezTo>
                  <a:cubicBezTo>
                    <a:pt x="1513" y="4096"/>
                    <a:pt x="1922" y="4285"/>
                    <a:pt x="2364" y="4285"/>
                  </a:cubicBezTo>
                  <a:cubicBezTo>
                    <a:pt x="2679" y="4285"/>
                    <a:pt x="3025" y="4159"/>
                    <a:pt x="3340" y="3907"/>
                  </a:cubicBezTo>
                  <a:lnTo>
                    <a:pt x="4947" y="5514"/>
                  </a:lnTo>
                  <a:lnTo>
                    <a:pt x="4947" y="6427"/>
                  </a:lnTo>
                  <a:lnTo>
                    <a:pt x="2458" y="6427"/>
                  </a:lnTo>
                  <a:cubicBezTo>
                    <a:pt x="2269" y="6427"/>
                    <a:pt x="2112" y="6585"/>
                    <a:pt x="2112" y="6774"/>
                  </a:cubicBezTo>
                  <a:cubicBezTo>
                    <a:pt x="2112" y="6963"/>
                    <a:pt x="2269" y="7120"/>
                    <a:pt x="2458" y="7120"/>
                  </a:cubicBezTo>
                  <a:lnTo>
                    <a:pt x="8192" y="7120"/>
                  </a:lnTo>
                  <a:cubicBezTo>
                    <a:pt x="8381" y="7120"/>
                    <a:pt x="8539" y="6963"/>
                    <a:pt x="8539" y="6774"/>
                  </a:cubicBezTo>
                  <a:cubicBezTo>
                    <a:pt x="8539" y="6585"/>
                    <a:pt x="8381" y="6427"/>
                    <a:pt x="8192" y="6427"/>
                  </a:cubicBezTo>
                  <a:lnTo>
                    <a:pt x="5672" y="6427"/>
                  </a:lnTo>
                  <a:lnTo>
                    <a:pt x="5672" y="6207"/>
                  </a:lnTo>
                  <a:lnTo>
                    <a:pt x="7278" y="4600"/>
                  </a:lnTo>
                  <a:cubicBezTo>
                    <a:pt x="7751" y="4884"/>
                    <a:pt x="8066" y="5010"/>
                    <a:pt x="8413" y="5010"/>
                  </a:cubicBezTo>
                  <a:cubicBezTo>
                    <a:pt x="8854" y="5010"/>
                    <a:pt x="9232" y="4789"/>
                    <a:pt x="9673" y="4380"/>
                  </a:cubicBezTo>
                  <a:cubicBezTo>
                    <a:pt x="10586" y="3466"/>
                    <a:pt x="10775" y="1229"/>
                    <a:pt x="10775" y="1103"/>
                  </a:cubicBezTo>
                  <a:cubicBezTo>
                    <a:pt x="10775" y="977"/>
                    <a:pt x="10744" y="883"/>
                    <a:pt x="10649" y="820"/>
                  </a:cubicBezTo>
                  <a:cubicBezTo>
                    <a:pt x="10586" y="757"/>
                    <a:pt x="10492" y="693"/>
                    <a:pt x="10397" y="693"/>
                  </a:cubicBezTo>
                  <a:cubicBezTo>
                    <a:pt x="10303" y="693"/>
                    <a:pt x="8066" y="883"/>
                    <a:pt x="7121" y="1796"/>
                  </a:cubicBezTo>
                  <a:cubicBezTo>
                    <a:pt x="6365" y="2552"/>
                    <a:pt x="6302" y="3308"/>
                    <a:pt x="6869" y="4033"/>
                  </a:cubicBezTo>
                  <a:lnTo>
                    <a:pt x="5735" y="5167"/>
                  </a:lnTo>
                  <a:lnTo>
                    <a:pt x="5735" y="1324"/>
                  </a:lnTo>
                  <a:cubicBezTo>
                    <a:pt x="5609" y="1387"/>
                    <a:pt x="5514" y="1387"/>
                    <a:pt x="5388" y="1387"/>
                  </a:cubicBezTo>
                  <a:cubicBezTo>
                    <a:pt x="5262" y="1387"/>
                    <a:pt x="5136" y="1387"/>
                    <a:pt x="5041" y="1324"/>
                  </a:cubicBezTo>
                  <a:lnTo>
                    <a:pt x="5041" y="4443"/>
                  </a:lnTo>
                  <a:lnTo>
                    <a:pt x="3876" y="3340"/>
                  </a:lnTo>
                  <a:cubicBezTo>
                    <a:pt x="4474" y="2584"/>
                    <a:pt x="4411" y="1828"/>
                    <a:pt x="3655" y="1103"/>
                  </a:cubicBezTo>
                  <a:cubicBezTo>
                    <a:pt x="2742" y="189"/>
                    <a:pt x="505" y="0"/>
                    <a:pt x="3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" name="Google Shape;11611;p92"/>
          <p:cNvSpPr/>
          <p:nvPr/>
        </p:nvSpPr>
        <p:spPr>
          <a:xfrm>
            <a:off x="7393689" y="868486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1611;p92"/>
          <p:cNvSpPr/>
          <p:nvPr/>
        </p:nvSpPr>
        <p:spPr>
          <a:xfrm>
            <a:off x="7100223" y="185252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" name="Google Shape;10997;p91"/>
          <p:cNvGrpSpPr/>
          <p:nvPr/>
        </p:nvGrpSpPr>
        <p:grpSpPr>
          <a:xfrm>
            <a:off x="1055263" y="326749"/>
            <a:ext cx="807403" cy="758904"/>
            <a:chOff x="-21322300" y="4077125"/>
            <a:chExt cx="307200" cy="285925"/>
          </a:xfrm>
        </p:grpSpPr>
        <p:sp>
          <p:nvSpPr>
            <p:cNvPr id="136" name="Google Shape;10998;p91"/>
            <p:cNvSpPr/>
            <p:nvPr/>
          </p:nvSpPr>
          <p:spPr>
            <a:xfrm>
              <a:off x="-21177375" y="407712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4"/>
                  </a:lnTo>
                  <a:cubicBezTo>
                    <a:pt x="0" y="1953"/>
                    <a:pt x="158" y="2111"/>
                    <a:pt x="347" y="2111"/>
                  </a:cubicBezTo>
                  <a:cubicBezTo>
                    <a:pt x="536" y="2111"/>
                    <a:pt x="693" y="1953"/>
                    <a:pt x="693" y="176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999;p91"/>
            <p:cNvSpPr/>
            <p:nvPr/>
          </p:nvSpPr>
          <p:spPr>
            <a:xfrm>
              <a:off x="-21279775" y="4117475"/>
              <a:ext cx="46500" cy="44525"/>
            </a:xfrm>
            <a:custGeom>
              <a:avLst/>
              <a:gdLst/>
              <a:ahLst/>
              <a:cxnLst/>
              <a:rect l="l" t="t" r="r" b="b"/>
              <a:pathLst>
                <a:path w="1860" h="178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6"/>
                    <a:pt x="158" y="623"/>
                  </a:cubicBezTo>
                  <a:lnTo>
                    <a:pt x="1166" y="1663"/>
                  </a:lnTo>
                  <a:cubicBezTo>
                    <a:pt x="1261" y="1741"/>
                    <a:pt x="1355" y="1781"/>
                    <a:pt x="1446" y="1781"/>
                  </a:cubicBezTo>
                  <a:cubicBezTo>
                    <a:pt x="1536" y="1781"/>
                    <a:pt x="1623" y="1741"/>
                    <a:pt x="1702" y="1663"/>
                  </a:cubicBezTo>
                  <a:cubicBezTo>
                    <a:pt x="1859" y="1505"/>
                    <a:pt x="1859" y="1285"/>
                    <a:pt x="1702" y="1127"/>
                  </a:cubicBezTo>
                  <a:lnTo>
                    <a:pt x="662" y="119"/>
                  </a:lnTo>
                  <a:cubicBezTo>
                    <a:pt x="583" y="40"/>
                    <a:pt x="497" y="1"/>
                    <a:pt x="4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1000;p91"/>
            <p:cNvSpPr/>
            <p:nvPr/>
          </p:nvSpPr>
          <p:spPr>
            <a:xfrm>
              <a:off x="-21103350" y="4117475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1"/>
                  </a:moveTo>
                  <a:cubicBezTo>
                    <a:pt x="1332" y="1"/>
                    <a:pt x="1245" y="40"/>
                    <a:pt x="1166" y="119"/>
                  </a:cubicBezTo>
                  <a:lnTo>
                    <a:pt x="158" y="1127"/>
                  </a:lnTo>
                  <a:cubicBezTo>
                    <a:pt x="1" y="1285"/>
                    <a:pt x="1" y="1474"/>
                    <a:pt x="158" y="1663"/>
                  </a:cubicBezTo>
                  <a:cubicBezTo>
                    <a:pt x="237" y="1741"/>
                    <a:pt x="331" y="1781"/>
                    <a:pt x="422" y="1781"/>
                  </a:cubicBezTo>
                  <a:cubicBezTo>
                    <a:pt x="513" y="1781"/>
                    <a:pt x="599" y="1741"/>
                    <a:pt x="662" y="1663"/>
                  </a:cubicBezTo>
                  <a:lnTo>
                    <a:pt x="1670" y="623"/>
                  </a:lnTo>
                  <a:cubicBezTo>
                    <a:pt x="1828" y="466"/>
                    <a:pt x="1828" y="276"/>
                    <a:pt x="1670" y="119"/>
                  </a:cubicBezTo>
                  <a:cubicBezTo>
                    <a:pt x="1592" y="40"/>
                    <a:pt x="1505" y="1"/>
                    <a:pt x="14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1001;p91"/>
            <p:cNvSpPr/>
            <p:nvPr/>
          </p:nvSpPr>
          <p:spPr>
            <a:xfrm>
              <a:off x="-21137225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670" y="1"/>
                  </a:moveTo>
                  <a:cubicBezTo>
                    <a:pt x="536" y="1"/>
                    <a:pt x="417" y="89"/>
                    <a:pt x="347" y="227"/>
                  </a:cubicBezTo>
                  <a:lnTo>
                    <a:pt x="95" y="888"/>
                  </a:lnTo>
                  <a:cubicBezTo>
                    <a:pt x="1" y="1109"/>
                    <a:pt x="127" y="1298"/>
                    <a:pt x="284" y="1361"/>
                  </a:cubicBezTo>
                  <a:cubicBezTo>
                    <a:pt x="335" y="1386"/>
                    <a:pt x="386" y="1398"/>
                    <a:pt x="435" y="1398"/>
                  </a:cubicBezTo>
                  <a:cubicBezTo>
                    <a:pt x="568" y="1398"/>
                    <a:pt x="688" y="1310"/>
                    <a:pt x="757" y="1172"/>
                  </a:cubicBezTo>
                  <a:lnTo>
                    <a:pt x="1041" y="510"/>
                  </a:lnTo>
                  <a:cubicBezTo>
                    <a:pt x="1104" y="321"/>
                    <a:pt x="1041" y="101"/>
                    <a:pt x="820" y="38"/>
                  </a:cubicBezTo>
                  <a:cubicBezTo>
                    <a:pt x="769" y="13"/>
                    <a:pt x="719" y="1"/>
                    <a:pt x="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1002;p91"/>
            <p:cNvSpPr/>
            <p:nvPr/>
          </p:nvSpPr>
          <p:spPr>
            <a:xfrm>
              <a:off x="-21227800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434" y="1"/>
                  </a:moveTo>
                  <a:cubicBezTo>
                    <a:pt x="386" y="1"/>
                    <a:pt x="335" y="13"/>
                    <a:pt x="284" y="38"/>
                  </a:cubicBezTo>
                  <a:cubicBezTo>
                    <a:pt x="95" y="101"/>
                    <a:pt x="1" y="321"/>
                    <a:pt x="95" y="510"/>
                  </a:cubicBezTo>
                  <a:lnTo>
                    <a:pt x="347" y="1172"/>
                  </a:lnTo>
                  <a:cubicBezTo>
                    <a:pt x="417" y="1310"/>
                    <a:pt x="536" y="1398"/>
                    <a:pt x="670" y="1398"/>
                  </a:cubicBezTo>
                  <a:cubicBezTo>
                    <a:pt x="719" y="1398"/>
                    <a:pt x="769" y="1386"/>
                    <a:pt x="820" y="1361"/>
                  </a:cubicBezTo>
                  <a:cubicBezTo>
                    <a:pt x="1040" y="1298"/>
                    <a:pt x="1103" y="1109"/>
                    <a:pt x="1040" y="888"/>
                  </a:cubicBezTo>
                  <a:lnTo>
                    <a:pt x="757" y="227"/>
                  </a:lnTo>
                  <a:cubicBezTo>
                    <a:pt x="688" y="89"/>
                    <a:pt x="568" y="1"/>
                    <a:pt x="4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1003;p91"/>
            <p:cNvSpPr/>
            <p:nvPr/>
          </p:nvSpPr>
          <p:spPr>
            <a:xfrm>
              <a:off x="-21319950" y="4219675"/>
              <a:ext cx="53600" cy="18150"/>
            </a:xfrm>
            <a:custGeom>
              <a:avLst/>
              <a:gdLst/>
              <a:ahLst/>
              <a:cxnLst/>
              <a:rect l="l" t="t" r="r" b="b"/>
              <a:pathLst>
                <a:path w="214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8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1004;p91"/>
            <p:cNvSpPr/>
            <p:nvPr/>
          </p:nvSpPr>
          <p:spPr>
            <a:xfrm>
              <a:off x="-21070275" y="42196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47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1005;p91"/>
            <p:cNvSpPr/>
            <p:nvPr/>
          </p:nvSpPr>
          <p:spPr>
            <a:xfrm>
              <a:off x="-21078925" y="4171825"/>
              <a:ext cx="37025" cy="25175"/>
            </a:xfrm>
            <a:custGeom>
              <a:avLst/>
              <a:gdLst/>
              <a:ahLst/>
              <a:cxnLst/>
              <a:rect l="l" t="t" r="r" b="b"/>
              <a:pathLst>
                <a:path w="1481" h="1007" extrusionOk="0">
                  <a:moveTo>
                    <a:pt x="1086" y="1"/>
                  </a:moveTo>
                  <a:cubicBezTo>
                    <a:pt x="1040" y="1"/>
                    <a:pt x="993" y="9"/>
                    <a:pt x="945" y="24"/>
                  </a:cubicBezTo>
                  <a:lnTo>
                    <a:pt x="284" y="308"/>
                  </a:lnTo>
                  <a:cubicBezTo>
                    <a:pt x="63" y="371"/>
                    <a:pt x="0" y="623"/>
                    <a:pt x="63" y="780"/>
                  </a:cubicBezTo>
                  <a:cubicBezTo>
                    <a:pt x="132" y="919"/>
                    <a:pt x="252" y="1006"/>
                    <a:pt x="386" y="1006"/>
                  </a:cubicBezTo>
                  <a:cubicBezTo>
                    <a:pt x="435" y="1006"/>
                    <a:pt x="485" y="995"/>
                    <a:pt x="536" y="969"/>
                  </a:cubicBezTo>
                  <a:lnTo>
                    <a:pt x="1229" y="686"/>
                  </a:lnTo>
                  <a:cubicBezTo>
                    <a:pt x="1418" y="623"/>
                    <a:pt x="1481" y="434"/>
                    <a:pt x="1418" y="213"/>
                  </a:cubicBezTo>
                  <a:cubicBezTo>
                    <a:pt x="1347" y="72"/>
                    <a:pt x="1223" y="1"/>
                    <a:pt x="10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1006;p91"/>
            <p:cNvSpPr/>
            <p:nvPr/>
          </p:nvSpPr>
          <p:spPr>
            <a:xfrm>
              <a:off x="-21294750" y="4172625"/>
              <a:ext cx="37850" cy="25150"/>
            </a:xfrm>
            <a:custGeom>
              <a:avLst/>
              <a:gdLst/>
              <a:ahLst/>
              <a:cxnLst/>
              <a:rect l="l" t="t" r="r" b="b"/>
              <a:pathLst>
                <a:path w="1514" h="1006" extrusionOk="0">
                  <a:moveTo>
                    <a:pt x="414" y="1"/>
                  </a:moveTo>
                  <a:cubicBezTo>
                    <a:pt x="263" y="1"/>
                    <a:pt x="143" y="77"/>
                    <a:pt x="95" y="244"/>
                  </a:cubicBezTo>
                  <a:cubicBezTo>
                    <a:pt x="1" y="402"/>
                    <a:pt x="127" y="622"/>
                    <a:pt x="284" y="717"/>
                  </a:cubicBezTo>
                  <a:lnTo>
                    <a:pt x="946" y="969"/>
                  </a:lnTo>
                  <a:cubicBezTo>
                    <a:pt x="997" y="994"/>
                    <a:pt x="1050" y="1006"/>
                    <a:pt x="1101" y="1006"/>
                  </a:cubicBezTo>
                  <a:cubicBezTo>
                    <a:pt x="1242" y="1006"/>
                    <a:pt x="1372" y="918"/>
                    <a:pt x="1419" y="780"/>
                  </a:cubicBezTo>
                  <a:cubicBezTo>
                    <a:pt x="1513" y="591"/>
                    <a:pt x="1419" y="402"/>
                    <a:pt x="1230" y="307"/>
                  </a:cubicBezTo>
                  <a:lnTo>
                    <a:pt x="568" y="24"/>
                  </a:lnTo>
                  <a:cubicBezTo>
                    <a:pt x="514" y="8"/>
                    <a:pt x="463" y="1"/>
                    <a:pt x="4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1007;p91"/>
            <p:cNvSpPr/>
            <p:nvPr/>
          </p:nvSpPr>
          <p:spPr>
            <a:xfrm>
              <a:off x="-21321525" y="4328375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630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103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103"/>
                    <a:pt x="11563" y="1166"/>
                    <a:pt x="11721" y="1260"/>
                  </a:cubicBezTo>
                  <a:cubicBezTo>
                    <a:pt x="11766" y="1276"/>
                    <a:pt x="11812" y="1284"/>
                    <a:pt x="11857" y="1284"/>
                  </a:cubicBezTo>
                  <a:cubicBezTo>
                    <a:pt x="11996" y="1284"/>
                    <a:pt x="12122" y="1207"/>
                    <a:pt x="12193" y="1040"/>
                  </a:cubicBezTo>
                  <a:cubicBezTo>
                    <a:pt x="12256" y="819"/>
                    <a:pt x="12193" y="567"/>
                    <a:pt x="11973" y="536"/>
                  </a:cubicBezTo>
                  <a:cubicBezTo>
                    <a:pt x="11878" y="504"/>
                    <a:pt x="11784" y="473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2" y="552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1008;p91"/>
            <p:cNvSpPr/>
            <p:nvPr/>
          </p:nvSpPr>
          <p:spPr>
            <a:xfrm>
              <a:off x="-21321525" y="4292150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599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071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63" y="1166"/>
                    <a:pt x="11721" y="1229"/>
                  </a:cubicBezTo>
                  <a:cubicBezTo>
                    <a:pt x="11771" y="1254"/>
                    <a:pt x="11822" y="1266"/>
                    <a:pt x="11871" y="1266"/>
                  </a:cubicBezTo>
                  <a:cubicBezTo>
                    <a:pt x="12004" y="1266"/>
                    <a:pt x="12124" y="1178"/>
                    <a:pt x="12193" y="1040"/>
                  </a:cubicBezTo>
                  <a:cubicBezTo>
                    <a:pt x="12256" y="819"/>
                    <a:pt x="12193" y="599"/>
                    <a:pt x="11973" y="536"/>
                  </a:cubicBezTo>
                  <a:cubicBezTo>
                    <a:pt x="11878" y="504"/>
                    <a:pt x="11784" y="441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1"/>
                    <a:pt x="8546" y="638"/>
                    <a:pt x="8239" y="638"/>
                  </a:cubicBezTo>
                  <a:cubicBezTo>
                    <a:pt x="7932" y="638"/>
                    <a:pt x="7625" y="551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1"/>
                    <a:pt x="4293" y="638"/>
                    <a:pt x="3986" y="638"/>
                  </a:cubicBezTo>
                  <a:cubicBezTo>
                    <a:pt x="3679" y="638"/>
                    <a:pt x="3372" y="551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1009;p91"/>
            <p:cNvSpPr/>
            <p:nvPr/>
          </p:nvSpPr>
          <p:spPr>
            <a:xfrm>
              <a:off x="-21322300" y="4148000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75" y="1"/>
                  </a:moveTo>
                  <a:cubicBezTo>
                    <a:pt x="4411" y="1"/>
                    <a:pt x="2962" y="1450"/>
                    <a:pt x="2962" y="3214"/>
                  </a:cubicBezTo>
                  <a:cubicBezTo>
                    <a:pt x="2962" y="3813"/>
                    <a:pt x="3151" y="4380"/>
                    <a:pt x="3434" y="4884"/>
                  </a:cubicBezTo>
                  <a:cubicBezTo>
                    <a:pt x="3308" y="4852"/>
                    <a:pt x="3245" y="4789"/>
                    <a:pt x="3119" y="4726"/>
                  </a:cubicBezTo>
                  <a:cubicBezTo>
                    <a:pt x="2725" y="4474"/>
                    <a:pt x="2284" y="4348"/>
                    <a:pt x="1843" y="4348"/>
                  </a:cubicBezTo>
                  <a:cubicBezTo>
                    <a:pt x="1402" y="4348"/>
                    <a:pt x="961" y="4474"/>
                    <a:pt x="567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0" y="5167"/>
                    <a:pt x="95" y="5356"/>
                  </a:cubicBezTo>
                  <a:cubicBezTo>
                    <a:pt x="141" y="5495"/>
                    <a:pt x="255" y="5583"/>
                    <a:pt x="399" y="5583"/>
                  </a:cubicBezTo>
                  <a:cubicBezTo>
                    <a:pt x="451" y="5583"/>
                    <a:pt x="508" y="5571"/>
                    <a:pt x="567" y="5545"/>
                  </a:cubicBezTo>
                  <a:cubicBezTo>
                    <a:pt x="725" y="5514"/>
                    <a:pt x="882" y="5419"/>
                    <a:pt x="977" y="5356"/>
                  </a:cubicBezTo>
                  <a:cubicBezTo>
                    <a:pt x="1245" y="5183"/>
                    <a:pt x="1552" y="5097"/>
                    <a:pt x="1855" y="5097"/>
                  </a:cubicBezTo>
                  <a:cubicBezTo>
                    <a:pt x="2158" y="5097"/>
                    <a:pt x="2458" y="5183"/>
                    <a:pt x="2710" y="5356"/>
                  </a:cubicBezTo>
                  <a:cubicBezTo>
                    <a:pt x="3103" y="5608"/>
                    <a:pt x="3552" y="5735"/>
                    <a:pt x="3993" y="5735"/>
                  </a:cubicBezTo>
                  <a:cubicBezTo>
                    <a:pt x="4435" y="5735"/>
                    <a:pt x="4868" y="5608"/>
                    <a:pt x="5230" y="5356"/>
                  </a:cubicBezTo>
                  <a:cubicBezTo>
                    <a:pt x="5498" y="5183"/>
                    <a:pt x="5805" y="5097"/>
                    <a:pt x="6108" y="5097"/>
                  </a:cubicBezTo>
                  <a:cubicBezTo>
                    <a:pt x="6411" y="5097"/>
                    <a:pt x="6711" y="5183"/>
                    <a:pt x="6963" y="5356"/>
                  </a:cubicBezTo>
                  <a:cubicBezTo>
                    <a:pt x="7341" y="5608"/>
                    <a:pt x="7790" y="5735"/>
                    <a:pt x="8235" y="5735"/>
                  </a:cubicBezTo>
                  <a:cubicBezTo>
                    <a:pt x="8680" y="5735"/>
                    <a:pt x="9121" y="5608"/>
                    <a:pt x="9483" y="5356"/>
                  </a:cubicBezTo>
                  <a:cubicBezTo>
                    <a:pt x="9751" y="5183"/>
                    <a:pt x="10058" y="5097"/>
                    <a:pt x="10369" y="5097"/>
                  </a:cubicBezTo>
                  <a:cubicBezTo>
                    <a:pt x="10680" y="5097"/>
                    <a:pt x="10995" y="5183"/>
                    <a:pt x="11279" y="5356"/>
                  </a:cubicBezTo>
                  <a:cubicBezTo>
                    <a:pt x="11437" y="5419"/>
                    <a:pt x="11531" y="5514"/>
                    <a:pt x="11689" y="5577"/>
                  </a:cubicBezTo>
                  <a:cubicBezTo>
                    <a:pt x="11748" y="5602"/>
                    <a:pt x="11804" y="5614"/>
                    <a:pt x="11857" y="5614"/>
                  </a:cubicBezTo>
                  <a:cubicBezTo>
                    <a:pt x="12001" y="5614"/>
                    <a:pt x="12115" y="5526"/>
                    <a:pt x="12161" y="5388"/>
                  </a:cubicBezTo>
                  <a:cubicBezTo>
                    <a:pt x="12287" y="5167"/>
                    <a:pt x="12224" y="4947"/>
                    <a:pt x="12004" y="4884"/>
                  </a:cubicBezTo>
                  <a:cubicBezTo>
                    <a:pt x="11909" y="4852"/>
                    <a:pt x="11815" y="4789"/>
                    <a:pt x="11689" y="4726"/>
                  </a:cubicBezTo>
                  <a:cubicBezTo>
                    <a:pt x="11295" y="4474"/>
                    <a:pt x="10854" y="4348"/>
                    <a:pt x="10413" y="4348"/>
                  </a:cubicBezTo>
                  <a:cubicBezTo>
                    <a:pt x="9972" y="4348"/>
                    <a:pt x="9530" y="4474"/>
                    <a:pt x="9137" y="4726"/>
                  </a:cubicBezTo>
                  <a:lnTo>
                    <a:pt x="8916" y="4852"/>
                  </a:lnTo>
                  <a:cubicBezTo>
                    <a:pt x="9168" y="4380"/>
                    <a:pt x="9389" y="3781"/>
                    <a:pt x="9389" y="3214"/>
                  </a:cubicBezTo>
                  <a:cubicBezTo>
                    <a:pt x="9389" y="1450"/>
                    <a:pt x="7971" y="1"/>
                    <a:pt x="61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1201;p91"/>
          <p:cNvGrpSpPr/>
          <p:nvPr/>
        </p:nvGrpSpPr>
        <p:grpSpPr>
          <a:xfrm>
            <a:off x="1782931" y="1421264"/>
            <a:ext cx="1043946" cy="596958"/>
            <a:chOff x="-20197575" y="4066875"/>
            <a:chExt cx="305625" cy="305625"/>
          </a:xfrm>
        </p:grpSpPr>
        <p:sp>
          <p:nvSpPr>
            <p:cNvPr id="167" name="Google Shape;11202;p91"/>
            <p:cNvSpPr/>
            <p:nvPr/>
          </p:nvSpPr>
          <p:spPr>
            <a:xfrm>
              <a:off x="-20089675" y="4066875"/>
              <a:ext cx="89025" cy="92175"/>
            </a:xfrm>
            <a:custGeom>
              <a:avLst/>
              <a:gdLst/>
              <a:ahLst/>
              <a:cxnLst/>
              <a:rect l="l" t="t" r="r" b="b"/>
              <a:pathLst>
                <a:path w="3561" h="3687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946" y="725"/>
                    <a:pt x="1418" y="1229"/>
                    <a:pt x="1418" y="1828"/>
                  </a:cubicBezTo>
                  <a:lnTo>
                    <a:pt x="1418" y="3687"/>
                  </a:lnTo>
                  <a:cubicBezTo>
                    <a:pt x="1544" y="3624"/>
                    <a:pt x="1670" y="3592"/>
                    <a:pt x="1765" y="3592"/>
                  </a:cubicBezTo>
                  <a:cubicBezTo>
                    <a:pt x="1891" y="3592"/>
                    <a:pt x="2017" y="3624"/>
                    <a:pt x="2143" y="3687"/>
                  </a:cubicBezTo>
                  <a:lnTo>
                    <a:pt x="2143" y="1828"/>
                  </a:lnTo>
                  <a:cubicBezTo>
                    <a:pt x="2143" y="1229"/>
                    <a:pt x="2615" y="725"/>
                    <a:pt x="3182" y="725"/>
                  </a:cubicBezTo>
                  <a:cubicBezTo>
                    <a:pt x="3403" y="725"/>
                    <a:pt x="3561" y="568"/>
                    <a:pt x="3561" y="379"/>
                  </a:cubicBezTo>
                  <a:cubicBezTo>
                    <a:pt x="3561" y="158"/>
                    <a:pt x="3403" y="1"/>
                    <a:pt x="3182" y="1"/>
                  </a:cubicBezTo>
                  <a:cubicBezTo>
                    <a:pt x="2615" y="1"/>
                    <a:pt x="2080" y="284"/>
                    <a:pt x="1765" y="725"/>
                  </a:cubicBezTo>
                  <a:cubicBezTo>
                    <a:pt x="1450" y="284"/>
                    <a:pt x="946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1203;p91"/>
            <p:cNvSpPr/>
            <p:nvPr/>
          </p:nvSpPr>
          <p:spPr>
            <a:xfrm>
              <a:off x="-20024300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741" y="2175"/>
                  </a:moveTo>
                  <a:cubicBezTo>
                    <a:pt x="2930" y="2175"/>
                    <a:pt x="3119" y="2332"/>
                    <a:pt x="3119" y="2521"/>
                  </a:cubicBezTo>
                  <a:cubicBezTo>
                    <a:pt x="3119" y="2710"/>
                    <a:pt x="2930" y="2868"/>
                    <a:pt x="2741" y="2868"/>
                  </a:cubicBezTo>
                  <a:cubicBezTo>
                    <a:pt x="2552" y="2868"/>
                    <a:pt x="2395" y="2710"/>
                    <a:pt x="2395" y="2521"/>
                  </a:cubicBezTo>
                  <a:cubicBezTo>
                    <a:pt x="2395" y="2332"/>
                    <a:pt x="2552" y="2175"/>
                    <a:pt x="2741" y="2175"/>
                  </a:cubicBezTo>
                  <a:close/>
                  <a:moveTo>
                    <a:pt x="1985" y="3592"/>
                  </a:moveTo>
                  <a:cubicBezTo>
                    <a:pt x="2206" y="3592"/>
                    <a:pt x="2363" y="3750"/>
                    <a:pt x="2363" y="3939"/>
                  </a:cubicBezTo>
                  <a:cubicBezTo>
                    <a:pt x="2395" y="4128"/>
                    <a:pt x="2206" y="4285"/>
                    <a:pt x="1985" y="4285"/>
                  </a:cubicBezTo>
                  <a:cubicBezTo>
                    <a:pt x="1796" y="4285"/>
                    <a:pt x="1639" y="4128"/>
                    <a:pt x="1639" y="3939"/>
                  </a:cubicBezTo>
                  <a:cubicBezTo>
                    <a:pt x="1639" y="3750"/>
                    <a:pt x="1796" y="3592"/>
                    <a:pt x="1985" y="3592"/>
                  </a:cubicBezTo>
                  <a:close/>
                  <a:moveTo>
                    <a:pt x="4915" y="1"/>
                  </a:moveTo>
                  <a:cubicBezTo>
                    <a:pt x="2710" y="1"/>
                    <a:pt x="820" y="1355"/>
                    <a:pt x="0" y="3246"/>
                  </a:cubicBezTo>
                  <a:cubicBezTo>
                    <a:pt x="158" y="3435"/>
                    <a:pt x="252" y="3655"/>
                    <a:pt x="252" y="3939"/>
                  </a:cubicBezTo>
                  <a:lnTo>
                    <a:pt x="252" y="5010"/>
                  </a:lnTo>
                  <a:lnTo>
                    <a:pt x="2899" y="5010"/>
                  </a:lnTo>
                  <a:cubicBezTo>
                    <a:pt x="3340" y="5010"/>
                    <a:pt x="3718" y="4695"/>
                    <a:pt x="3812" y="4254"/>
                  </a:cubicBezTo>
                  <a:cubicBezTo>
                    <a:pt x="4632" y="4096"/>
                    <a:pt x="5293" y="3403"/>
                    <a:pt x="5293" y="2490"/>
                  </a:cubicBezTo>
                  <a:lnTo>
                    <a:pt x="5293" y="347"/>
                  </a:lnTo>
                  <a:cubicBezTo>
                    <a:pt x="5262" y="158"/>
                    <a:pt x="5104" y="1"/>
                    <a:pt x="49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1204;p91"/>
            <p:cNvSpPr/>
            <p:nvPr/>
          </p:nvSpPr>
          <p:spPr>
            <a:xfrm>
              <a:off x="-19983350" y="4263775"/>
              <a:ext cx="18925" cy="18150"/>
            </a:xfrm>
            <a:custGeom>
              <a:avLst/>
              <a:gdLst/>
              <a:ahLst/>
              <a:cxnLst/>
              <a:rect l="l" t="t" r="r" b="b"/>
              <a:pathLst>
                <a:path w="757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57" y="221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1205;p91"/>
            <p:cNvSpPr/>
            <p:nvPr/>
          </p:nvSpPr>
          <p:spPr>
            <a:xfrm>
              <a:off x="-20035325" y="4228350"/>
              <a:ext cx="125250" cy="143350"/>
            </a:xfrm>
            <a:custGeom>
              <a:avLst/>
              <a:gdLst/>
              <a:ahLst/>
              <a:cxnLst/>
              <a:rect l="l" t="t" r="r" b="b"/>
              <a:pathLst>
                <a:path w="5010" h="5734" extrusionOk="0">
                  <a:moveTo>
                    <a:pt x="2426" y="756"/>
                  </a:moveTo>
                  <a:cubicBezTo>
                    <a:pt x="3025" y="756"/>
                    <a:pt x="3497" y="1229"/>
                    <a:pt x="3497" y="1827"/>
                  </a:cubicBezTo>
                  <a:cubicBezTo>
                    <a:pt x="3560" y="2363"/>
                    <a:pt x="3025" y="2899"/>
                    <a:pt x="2426" y="2899"/>
                  </a:cubicBezTo>
                  <a:cubicBezTo>
                    <a:pt x="1859" y="2899"/>
                    <a:pt x="1387" y="2426"/>
                    <a:pt x="1387" y="1827"/>
                  </a:cubicBezTo>
                  <a:cubicBezTo>
                    <a:pt x="1387" y="1229"/>
                    <a:pt x="1859" y="756"/>
                    <a:pt x="2426" y="756"/>
                  </a:cubicBezTo>
                  <a:close/>
                  <a:moveTo>
                    <a:pt x="693" y="0"/>
                  </a:moveTo>
                  <a:lnTo>
                    <a:pt x="693" y="2489"/>
                  </a:lnTo>
                  <a:cubicBezTo>
                    <a:pt x="693" y="2962"/>
                    <a:pt x="378" y="3371"/>
                    <a:pt x="0" y="3529"/>
                  </a:cubicBezTo>
                  <a:lnTo>
                    <a:pt x="0" y="4663"/>
                  </a:lnTo>
                  <a:cubicBezTo>
                    <a:pt x="0" y="5261"/>
                    <a:pt x="473" y="5734"/>
                    <a:pt x="1071" y="5734"/>
                  </a:cubicBezTo>
                  <a:cubicBezTo>
                    <a:pt x="1639" y="5734"/>
                    <a:pt x="2111" y="5261"/>
                    <a:pt x="2111" y="4663"/>
                  </a:cubicBezTo>
                  <a:cubicBezTo>
                    <a:pt x="2111" y="4474"/>
                    <a:pt x="2269" y="4316"/>
                    <a:pt x="2489" y="4316"/>
                  </a:cubicBezTo>
                  <a:cubicBezTo>
                    <a:pt x="3182" y="4316"/>
                    <a:pt x="3812" y="4033"/>
                    <a:pt x="4285" y="3529"/>
                  </a:cubicBezTo>
                  <a:cubicBezTo>
                    <a:pt x="4758" y="2993"/>
                    <a:pt x="5010" y="2331"/>
                    <a:pt x="4947" y="1670"/>
                  </a:cubicBezTo>
                  <a:cubicBezTo>
                    <a:pt x="4884" y="725"/>
                    <a:pt x="4127" y="0"/>
                    <a:pt x="32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1206;p91"/>
            <p:cNvSpPr/>
            <p:nvPr/>
          </p:nvSpPr>
          <p:spPr>
            <a:xfrm>
              <a:off x="-20054225" y="4175575"/>
              <a:ext cx="18125" cy="125250"/>
            </a:xfrm>
            <a:custGeom>
              <a:avLst/>
              <a:gdLst/>
              <a:ahLst/>
              <a:cxnLst/>
              <a:rect l="l" t="t" r="r" b="b"/>
              <a:pathLst>
                <a:path w="725" h="501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4632"/>
                  </a:lnTo>
                  <a:cubicBezTo>
                    <a:pt x="0" y="4852"/>
                    <a:pt x="158" y="5010"/>
                    <a:pt x="347" y="5010"/>
                  </a:cubicBezTo>
                  <a:cubicBezTo>
                    <a:pt x="567" y="5010"/>
                    <a:pt x="725" y="4852"/>
                    <a:pt x="725" y="4632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1207;p91"/>
            <p:cNvSpPr/>
            <p:nvPr/>
          </p:nvSpPr>
          <p:spPr>
            <a:xfrm>
              <a:off x="-20197575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521" y="2175"/>
                  </a:moveTo>
                  <a:cubicBezTo>
                    <a:pt x="2710" y="2175"/>
                    <a:pt x="2867" y="2332"/>
                    <a:pt x="2867" y="2521"/>
                  </a:cubicBezTo>
                  <a:cubicBezTo>
                    <a:pt x="2867" y="2710"/>
                    <a:pt x="2710" y="2868"/>
                    <a:pt x="2521" y="2868"/>
                  </a:cubicBezTo>
                  <a:cubicBezTo>
                    <a:pt x="2300" y="2868"/>
                    <a:pt x="2143" y="2710"/>
                    <a:pt x="2143" y="2521"/>
                  </a:cubicBezTo>
                  <a:cubicBezTo>
                    <a:pt x="2174" y="2332"/>
                    <a:pt x="2300" y="2175"/>
                    <a:pt x="2521" y="2175"/>
                  </a:cubicBezTo>
                  <a:close/>
                  <a:moveTo>
                    <a:pt x="3245" y="3592"/>
                  </a:moveTo>
                  <a:cubicBezTo>
                    <a:pt x="3466" y="3592"/>
                    <a:pt x="3623" y="3750"/>
                    <a:pt x="3623" y="3939"/>
                  </a:cubicBezTo>
                  <a:cubicBezTo>
                    <a:pt x="3623" y="4128"/>
                    <a:pt x="3466" y="4285"/>
                    <a:pt x="3245" y="4285"/>
                  </a:cubicBezTo>
                  <a:cubicBezTo>
                    <a:pt x="3056" y="4285"/>
                    <a:pt x="2899" y="4128"/>
                    <a:pt x="2899" y="3939"/>
                  </a:cubicBezTo>
                  <a:cubicBezTo>
                    <a:pt x="2867" y="3750"/>
                    <a:pt x="3056" y="3592"/>
                    <a:pt x="3245" y="3592"/>
                  </a:cubicBezTo>
                  <a:close/>
                  <a:moveTo>
                    <a:pt x="378" y="1"/>
                  </a:moveTo>
                  <a:cubicBezTo>
                    <a:pt x="189" y="1"/>
                    <a:pt x="32" y="158"/>
                    <a:pt x="32" y="347"/>
                  </a:cubicBezTo>
                  <a:lnTo>
                    <a:pt x="32" y="2490"/>
                  </a:lnTo>
                  <a:cubicBezTo>
                    <a:pt x="0" y="3403"/>
                    <a:pt x="662" y="4096"/>
                    <a:pt x="1481" y="4254"/>
                  </a:cubicBezTo>
                  <a:cubicBezTo>
                    <a:pt x="1576" y="4695"/>
                    <a:pt x="1954" y="5010"/>
                    <a:pt x="2395" y="5010"/>
                  </a:cubicBezTo>
                  <a:lnTo>
                    <a:pt x="5041" y="5010"/>
                  </a:lnTo>
                  <a:lnTo>
                    <a:pt x="5041" y="3939"/>
                  </a:lnTo>
                  <a:cubicBezTo>
                    <a:pt x="5041" y="3655"/>
                    <a:pt x="5136" y="3435"/>
                    <a:pt x="5293" y="3246"/>
                  </a:cubicBezTo>
                  <a:cubicBezTo>
                    <a:pt x="4474" y="1355"/>
                    <a:pt x="2584" y="1"/>
                    <a:pt x="3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1208;p91"/>
            <p:cNvSpPr/>
            <p:nvPr/>
          </p:nvSpPr>
          <p:spPr>
            <a:xfrm>
              <a:off x="-20179475" y="4229925"/>
              <a:ext cx="125275" cy="142575"/>
            </a:xfrm>
            <a:custGeom>
              <a:avLst/>
              <a:gdLst/>
              <a:ahLst/>
              <a:cxnLst/>
              <a:rect l="l" t="t" r="r" b="b"/>
              <a:pathLst>
                <a:path w="5011" h="5703" extrusionOk="0">
                  <a:moveTo>
                    <a:pt x="2521" y="693"/>
                  </a:moveTo>
                  <a:cubicBezTo>
                    <a:pt x="3120" y="693"/>
                    <a:pt x="3592" y="1166"/>
                    <a:pt x="3592" y="1764"/>
                  </a:cubicBezTo>
                  <a:cubicBezTo>
                    <a:pt x="3592" y="2300"/>
                    <a:pt x="3120" y="2836"/>
                    <a:pt x="2521" y="2836"/>
                  </a:cubicBezTo>
                  <a:cubicBezTo>
                    <a:pt x="1954" y="2836"/>
                    <a:pt x="1482" y="2363"/>
                    <a:pt x="1482" y="1764"/>
                  </a:cubicBezTo>
                  <a:cubicBezTo>
                    <a:pt x="1482" y="1166"/>
                    <a:pt x="1954" y="693"/>
                    <a:pt x="2521" y="693"/>
                  </a:cubicBezTo>
                  <a:close/>
                  <a:moveTo>
                    <a:pt x="1797" y="0"/>
                  </a:moveTo>
                  <a:cubicBezTo>
                    <a:pt x="883" y="0"/>
                    <a:pt x="95" y="693"/>
                    <a:pt x="64" y="1638"/>
                  </a:cubicBezTo>
                  <a:cubicBezTo>
                    <a:pt x="1" y="2363"/>
                    <a:pt x="253" y="2962"/>
                    <a:pt x="726" y="3497"/>
                  </a:cubicBezTo>
                  <a:cubicBezTo>
                    <a:pt x="1198" y="4001"/>
                    <a:pt x="1828" y="4285"/>
                    <a:pt x="2521" y="4285"/>
                  </a:cubicBezTo>
                  <a:cubicBezTo>
                    <a:pt x="2742" y="4285"/>
                    <a:pt x="2899" y="4442"/>
                    <a:pt x="2899" y="4631"/>
                  </a:cubicBezTo>
                  <a:cubicBezTo>
                    <a:pt x="2899" y="5230"/>
                    <a:pt x="3372" y="5702"/>
                    <a:pt x="3939" y="5702"/>
                  </a:cubicBezTo>
                  <a:cubicBezTo>
                    <a:pt x="4538" y="5702"/>
                    <a:pt x="5010" y="5230"/>
                    <a:pt x="5010" y="4631"/>
                  </a:cubicBezTo>
                  <a:lnTo>
                    <a:pt x="5010" y="3497"/>
                  </a:lnTo>
                  <a:cubicBezTo>
                    <a:pt x="4601" y="3340"/>
                    <a:pt x="4317" y="2899"/>
                    <a:pt x="4317" y="2458"/>
                  </a:cubicBezTo>
                  <a:lnTo>
                    <a:pt x="43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1209;p91"/>
            <p:cNvSpPr/>
            <p:nvPr/>
          </p:nvSpPr>
          <p:spPr>
            <a:xfrm>
              <a:off x="-20125125" y="426377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25" y="221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" name="Google Shape;11201;p91"/>
          <p:cNvGrpSpPr/>
          <p:nvPr/>
        </p:nvGrpSpPr>
        <p:grpSpPr>
          <a:xfrm>
            <a:off x="6427572" y="2466089"/>
            <a:ext cx="1043946" cy="596958"/>
            <a:chOff x="-20197575" y="4066875"/>
            <a:chExt cx="305625" cy="305625"/>
          </a:xfrm>
        </p:grpSpPr>
        <p:sp>
          <p:nvSpPr>
            <p:cNvPr id="176" name="Google Shape;11202;p91"/>
            <p:cNvSpPr/>
            <p:nvPr/>
          </p:nvSpPr>
          <p:spPr>
            <a:xfrm>
              <a:off x="-20089675" y="4066875"/>
              <a:ext cx="89025" cy="92175"/>
            </a:xfrm>
            <a:custGeom>
              <a:avLst/>
              <a:gdLst/>
              <a:ahLst/>
              <a:cxnLst/>
              <a:rect l="l" t="t" r="r" b="b"/>
              <a:pathLst>
                <a:path w="3561" h="3687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946" y="725"/>
                    <a:pt x="1418" y="1229"/>
                    <a:pt x="1418" y="1828"/>
                  </a:cubicBezTo>
                  <a:lnTo>
                    <a:pt x="1418" y="3687"/>
                  </a:lnTo>
                  <a:cubicBezTo>
                    <a:pt x="1544" y="3624"/>
                    <a:pt x="1670" y="3592"/>
                    <a:pt x="1765" y="3592"/>
                  </a:cubicBezTo>
                  <a:cubicBezTo>
                    <a:pt x="1891" y="3592"/>
                    <a:pt x="2017" y="3624"/>
                    <a:pt x="2143" y="3687"/>
                  </a:cubicBezTo>
                  <a:lnTo>
                    <a:pt x="2143" y="1828"/>
                  </a:lnTo>
                  <a:cubicBezTo>
                    <a:pt x="2143" y="1229"/>
                    <a:pt x="2615" y="725"/>
                    <a:pt x="3182" y="725"/>
                  </a:cubicBezTo>
                  <a:cubicBezTo>
                    <a:pt x="3403" y="725"/>
                    <a:pt x="3561" y="568"/>
                    <a:pt x="3561" y="379"/>
                  </a:cubicBezTo>
                  <a:cubicBezTo>
                    <a:pt x="3561" y="158"/>
                    <a:pt x="3403" y="1"/>
                    <a:pt x="3182" y="1"/>
                  </a:cubicBezTo>
                  <a:cubicBezTo>
                    <a:pt x="2615" y="1"/>
                    <a:pt x="2080" y="284"/>
                    <a:pt x="1765" y="725"/>
                  </a:cubicBezTo>
                  <a:cubicBezTo>
                    <a:pt x="1450" y="284"/>
                    <a:pt x="946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1203;p91"/>
            <p:cNvSpPr/>
            <p:nvPr/>
          </p:nvSpPr>
          <p:spPr>
            <a:xfrm>
              <a:off x="-20024300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741" y="2175"/>
                  </a:moveTo>
                  <a:cubicBezTo>
                    <a:pt x="2930" y="2175"/>
                    <a:pt x="3119" y="2332"/>
                    <a:pt x="3119" y="2521"/>
                  </a:cubicBezTo>
                  <a:cubicBezTo>
                    <a:pt x="3119" y="2710"/>
                    <a:pt x="2930" y="2868"/>
                    <a:pt x="2741" y="2868"/>
                  </a:cubicBezTo>
                  <a:cubicBezTo>
                    <a:pt x="2552" y="2868"/>
                    <a:pt x="2395" y="2710"/>
                    <a:pt x="2395" y="2521"/>
                  </a:cubicBezTo>
                  <a:cubicBezTo>
                    <a:pt x="2395" y="2332"/>
                    <a:pt x="2552" y="2175"/>
                    <a:pt x="2741" y="2175"/>
                  </a:cubicBezTo>
                  <a:close/>
                  <a:moveTo>
                    <a:pt x="1985" y="3592"/>
                  </a:moveTo>
                  <a:cubicBezTo>
                    <a:pt x="2206" y="3592"/>
                    <a:pt x="2363" y="3750"/>
                    <a:pt x="2363" y="3939"/>
                  </a:cubicBezTo>
                  <a:cubicBezTo>
                    <a:pt x="2395" y="4128"/>
                    <a:pt x="2206" y="4285"/>
                    <a:pt x="1985" y="4285"/>
                  </a:cubicBezTo>
                  <a:cubicBezTo>
                    <a:pt x="1796" y="4285"/>
                    <a:pt x="1639" y="4128"/>
                    <a:pt x="1639" y="3939"/>
                  </a:cubicBezTo>
                  <a:cubicBezTo>
                    <a:pt x="1639" y="3750"/>
                    <a:pt x="1796" y="3592"/>
                    <a:pt x="1985" y="3592"/>
                  </a:cubicBezTo>
                  <a:close/>
                  <a:moveTo>
                    <a:pt x="4915" y="1"/>
                  </a:moveTo>
                  <a:cubicBezTo>
                    <a:pt x="2710" y="1"/>
                    <a:pt x="820" y="1355"/>
                    <a:pt x="0" y="3246"/>
                  </a:cubicBezTo>
                  <a:cubicBezTo>
                    <a:pt x="158" y="3435"/>
                    <a:pt x="252" y="3655"/>
                    <a:pt x="252" y="3939"/>
                  </a:cubicBezTo>
                  <a:lnTo>
                    <a:pt x="252" y="5010"/>
                  </a:lnTo>
                  <a:lnTo>
                    <a:pt x="2899" y="5010"/>
                  </a:lnTo>
                  <a:cubicBezTo>
                    <a:pt x="3340" y="5010"/>
                    <a:pt x="3718" y="4695"/>
                    <a:pt x="3812" y="4254"/>
                  </a:cubicBezTo>
                  <a:cubicBezTo>
                    <a:pt x="4632" y="4096"/>
                    <a:pt x="5293" y="3403"/>
                    <a:pt x="5293" y="2490"/>
                  </a:cubicBezTo>
                  <a:lnTo>
                    <a:pt x="5293" y="347"/>
                  </a:lnTo>
                  <a:cubicBezTo>
                    <a:pt x="5262" y="158"/>
                    <a:pt x="5104" y="1"/>
                    <a:pt x="49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1204;p91"/>
            <p:cNvSpPr/>
            <p:nvPr/>
          </p:nvSpPr>
          <p:spPr>
            <a:xfrm>
              <a:off x="-19983350" y="4263775"/>
              <a:ext cx="18925" cy="18150"/>
            </a:xfrm>
            <a:custGeom>
              <a:avLst/>
              <a:gdLst/>
              <a:ahLst/>
              <a:cxnLst/>
              <a:rect l="l" t="t" r="r" b="b"/>
              <a:pathLst>
                <a:path w="757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57" y="221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1205;p91"/>
            <p:cNvSpPr/>
            <p:nvPr/>
          </p:nvSpPr>
          <p:spPr>
            <a:xfrm>
              <a:off x="-20035325" y="4228350"/>
              <a:ext cx="125250" cy="143350"/>
            </a:xfrm>
            <a:custGeom>
              <a:avLst/>
              <a:gdLst/>
              <a:ahLst/>
              <a:cxnLst/>
              <a:rect l="l" t="t" r="r" b="b"/>
              <a:pathLst>
                <a:path w="5010" h="5734" extrusionOk="0">
                  <a:moveTo>
                    <a:pt x="2426" y="756"/>
                  </a:moveTo>
                  <a:cubicBezTo>
                    <a:pt x="3025" y="756"/>
                    <a:pt x="3497" y="1229"/>
                    <a:pt x="3497" y="1827"/>
                  </a:cubicBezTo>
                  <a:cubicBezTo>
                    <a:pt x="3560" y="2363"/>
                    <a:pt x="3025" y="2899"/>
                    <a:pt x="2426" y="2899"/>
                  </a:cubicBezTo>
                  <a:cubicBezTo>
                    <a:pt x="1859" y="2899"/>
                    <a:pt x="1387" y="2426"/>
                    <a:pt x="1387" y="1827"/>
                  </a:cubicBezTo>
                  <a:cubicBezTo>
                    <a:pt x="1387" y="1229"/>
                    <a:pt x="1859" y="756"/>
                    <a:pt x="2426" y="756"/>
                  </a:cubicBezTo>
                  <a:close/>
                  <a:moveTo>
                    <a:pt x="693" y="0"/>
                  </a:moveTo>
                  <a:lnTo>
                    <a:pt x="693" y="2489"/>
                  </a:lnTo>
                  <a:cubicBezTo>
                    <a:pt x="693" y="2962"/>
                    <a:pt x="378" y="3371"/>
                    <a:pt x="0" y="3529"/>
                  </a:cubicBezTo>
                  <a:lnTo>
                    <a:pt x="0" y="4663"/>
                  </a:lnTo>
                  <a:cubicBezTo>
                    <a:pt x="0" y="5261"/>
                    <a:pt x="473" y="5734"/>
                    <a:pt x="1071" y="5734"/>
                  </a:cubicBezTo>
                  <a:cubicBezTo>
                    <a:pt x="1639" y="5734"/>
                    <a:pt x="2111" y="5261"/>
                    <a:pt x="2111" y="4663"/>
                  </a:cubicBezTo>
                  <a:cubicBezTo>
                    <a:pt x="2111" y="4474"/>
                    <a:pt x="2269" y="4316"/>
                    <a:pt x="2489" y="4316"/>
                  </a:cubicBezTo>
                  <a:cubicBezTo>
                    <a:pt x="3182" y="4316"/>
                    <a:pt x="3812" y="4033"/>
                    <a:pt x="4285" y="3529"/>
                  </a:cubicBezTo>
                  <a:cubicBezTo>
                    <a:pt x="4758" y="2993"/>
                    <a:pt x="5010" y="2331"/>
                    <a:pt x="4947" y="1670"/>
                  </a:cubicBezTo>
                  <a:cubicBezTo>
                    <a:pt x="4884" y="725"/>
                    <a:pt x="4127" y="0"/>
                    <a:pt x="32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1206;p91"/>
            <p:cNvSpPr/>
            <p:nvPr/>
          </p:nvSpPr>
          <p:spPr>
            <a:xfrm>
              <a:off x="-20054225" y="4175575"/>
              <a:ext cx="18125" cy="125250"/>
            </a:xfrm>
            <a:custGeom>
              <a:avLst/>
              <a:gdLst/>
              <a:ahLst/>
              <a:cxnLst/>
              <a:rect l="l" t="t" r="r" b="b"/>
              <a:pathLst>
                <a:path w="725" h="5010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4632"/>
                  </a:lnTo>
                  <a:cubicBezTo>
                    <a:pt x="0" y="4852"/>
                    <a:pt x="158" y="5010"/>
                    <a:pt x="347" y="5010"/>
                  </a:cubicBezTo>
                  <a:cubicBezTo>
                    <a:pt x="567" y="5010"/>
                    <a:pt x="725" y="4852"/>
                    <a:pt x="725" y="4632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1207;p91"/>
            <p:cNvSpPr/>
            <p:nvPr/>
          </p:nvSpPr>
          <p:spPr>
            <a:xfrm>
              <a:off x="-20197575" y="4085775"/>
              <a:ext cx="132350" cy="125250"/>
            </a:xfrm>
            <a:custGeom>
              <a:avLst/>
              <a:gdLst/>
              <a:ahLst/>
              <a:cxnLst/>
              <a:rect l="l" t="t" r="r" b="b"/>
              <a:pathLst>
                <a:path w="5294" h="5010" extrusionOk="0">
                  <a:moveTo>
                    <a:pt x="2521" y="2175"/>
                  </a:moveTo>
                  <a:cubicBezTo>
                    <a:pt x="2710" y="2175"/>
                    <a:pt x="2867" y="2332"/>
                    <a:pt x="2867" y="2521"/>
                  </a:cubicBezTo>
                  <a:cubicBezTo>
                    <a:pt x="2867" y="2710"/>
                    <a:pt x="2710" y="2868"/>
                    <a:pt x="2521" y="2868"/>
                  </a:cubicBezTo>
                  <a:cubicBezTo>
                    <a:pt x="2300" y="2868"/>
                    <a:pt x="2143" y="2710"/>
                    <a:pt x="2143" y="2521"/>
                  </a:cubicBezTo>
                  <a:cubicBezTo>
                    <a:pt x="2174" y="2332"/>
                    <a:pt x="2300" y="2175"/>
                    <a:pt x="2521" y="2175"/>
                  </a:cubicBezTo>
                  <a:close/>
                  <a:moveTo>
                    <a:pt x="3245" y="3592"/>
                  </a:moveTo>
                  <a:cubicBezTo>
                    <a:pt x="3466" y="3592"/>
                    <a:pt x="3623" y="3750"/>
                    <a:pt x="3623" y="3939"/>
                  </a:cubicBezTo>
                  <a:cubicBezTo>
                    <a:pt x="3623" y="4128"/>
                    <a:pt x="3466" y="4285"/>
                    <a:pt x="3245" y="4285"/>
                  </a:cubicBezTo>
                  <a:cubicBezTo>
                    <a:pt x="3056" y="4285"/>
                    <a:pt x="2899" y="4128"/>
                    <a:pt x="2899" y="3939"/>
                  </a:cubicBezTo>
                  <a:cubicBezTo>
                    <a:pt x="2867" y="3750"/>
                    <a:pt x="3056" y="3592"/>
                    <a:pt x="3245" y="3592"/>
                  </a:cubicBezTo>
                  <a:close/>
                  <a:moveTo>
                    <a:pt x="378" y="1"/>
                  </a:moveTo>
                  <a:cubicBezTo>
                    <a:pt x="189" y="1"/>
                    <a:pt x="32" y="158"/>
                    <a:pt x="32" y="347"/>
                  </a:cubicBezTo>
                  <a:lnTo>
                    <a:pt x="32" y="2490"/>
                  </a:lnTo>
                  <a:cubicBezTo>
                    <a:pt x="0" y="3403"/>
                    <a:pt x="662" y="4096"/>
                    <a:pt x="1481" y="4254"/>
                  </a:cubicBezTo>
                  <a:cubicBezTo>
                    <a:pt x="1576" y="4695"/>
                    <a:pt x="1954" y="5010"/>
                    <a:pt x="2395" y="5010"/>
                  </a:cubicBezTo>
                  <a:lnTo>
                    <a:pt x="5041" y="5010"/>
                  </a:lnTo>
                  <a:lnTo>
                    <a:pt x="5041" y="3939"/>
                  </a:lnTo>
                  <a:cubicBezTo>
                    <a:pt x="5041" y="3655"/>
                    <a:pt x="5136" y="3435"/>
                    <a:pt x="5293" y="3246"/>
                  </a:cubicBezTo>
                  <a:cubicBezTo>
                    <a:pt x="4474" y="1355"/>
                    <a:pt x="2584" y="1"/>
                    <a:pt x="3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1208;p91"/>
            <p:cNvSpPr/>
            <p:nvPr/>
          </p:nvSpPr>
          <p:spPr>
            <a:xfrm>
              <a:off x="-20179475" y="4229925"/>
              <a:ext cx="125275" cy="142575"/>
            </a:xfrm>
            <a:custGeom>
              <a:avLst/>
              <a:gdLst/>
              <a:ahLst/>
              <a:cxnLst/>
              <a:rect l="l" t="t" r="r" b="b"/>
              <a:pathLst>
                <a:path w="5011" h="5703" extrusionOk="0">
                  <a:moveTo>
                    <a:pt x="2521" y="693"/>
                  </a:moveTo>
                  <a:cubicBezTo>
                    <a:pt x="3120" y="693"/>
                    <a:pt x="3592" y="1166"/>
                    <a:pt x="3592" y="1764"/>
                  </a:cubicBezTo>
                  <a:cubicBezTo>
                    <a:pt x="3592" y="2300"/>
                    <a:pt x="3120" y="2836"/>
                    <a:pt x="2521" y="2836"/>
                  </a:cubicBezTo>
                  <a:cubicBezTo>
                    <a:pt x="1954" y="2836"/>
                    <a:pt x="1482" y="2363"/>
                    <a:pt x="1482" y="1764"/>
                  </a:cubicBezTo>
                  <a:cubicBezTo>
                    <a:pt x="1482" y="1166"/>
                    <a:pt x="1954" y="693"/>
                    <a:pt x="2521" y="693"/>
                  </a:cubicBezTo>
                  <a:close/>
                  <a:moveTo>
                    <a:pt x="1797" y="0"/>
                  </a:moveTo>
                  <a:cubicBezTo>
                    <a:pt x="883" y="0"/>
                    <a:pt x="95" y="693"/>
                    <a:pt x="64" y="1638"/>
                  </a:cubicBezTo>
                  <a:cubicBezTo>
                    <a:pt x="1" y="2363"/>
                    <a:pt x="253" y="2962"/>
                    <a:pt x="726" y="3497"/>
                  </a:cubicBezTo>
                  <a:cubicBezTo>
                    <a:pt x="1198" y="4001"/>
                    <a:pt x="1828" y="4285"/>
                    <a:pt x="2521" y="4285"/>
                  </a:cubicBezTo>
                  <a:cubicBezTo>
                    <a:pt x="2742" y="4285"/>
                    <a:pt x="2899" y="4442"/>
                    <a:pt x="2899" y="4631"/>
                  </a:cubicBezTo>
                  <a:cubicBezTo>
                    <a:pt x="2899" y="5230"/>
                    <a:pt x="3372" y="5702"/>
                    <a:pt x="3939" y="5702"/>
                  </a:cubicBezTo>
                  <a:cubicBezTo>
                    <a:pt x="4538" y="5702"/>
                    <a:pt x="5010" y="5230"/>
                    <a:pt x="5010" y="4631"/>
                  </a:cubicBezTo>
                  <a:lnTo>
                    <a:pt x="5010" y="3497"/>
                  </a:lnTo>
                  <a:cubicBezTo>
                    <a:pt x="4601" y="3340"/>
                    <a:pt x="4317" y="2899"/>
                    <a:pt x="4317" y="2458"/>
                  </a:cubicBezTo>
                  <a:lnTo>
                    <a:pt x="43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1209;p91"/>
            <p:cNvSpPr/>
            <p:nvPr/>
          </p:nvSpPr>
          <p:spPr>
            <a:xfrm>
              <a:off x="-20125125" y="426377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47"/>
                  </a:cubicBezTo>
                  <a:cubicBezTo>
                    <a:pt x="725" y="221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" name="Google Shape;11611;p92"/>
          <p:cNvSpPr/>
          <p:nvPr/>
        </p:nvSpPr>
        <p:spPr>
          <a:xfrm>
            <a:off x="8452209" y="903075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" name="Google Shape;3556;p62"/>
          <p:cNvGrpSpPr/>
          <p:nvPr/>
        </p:nvGrpSpPr>
        <p:grpSpPr>
          <a:xfrm flipH="1">
            <a:off x="3245396" y="3916557"/>
            <a:ext cx="1762469" cy="1009374"/>
            <a:chOff x="720084" y="3724542"/>
            <a:chExt cx="1984985" cy="1136811"/>
          </a:xfrm>
        </p:grpSpPr>
        <p:sp>
          <p:nvSpPr>
            <p:cNvPr id="189" name="Google Shape;3557;p62"/>
            <p:cNvSpPr/>
            <p:nvPr/>
          </p:nvSpPr>
          <p:spPr>
            <a:xfrm>
              <a:off x="1132103" y="3724542"/>
              <a:ext cx="1034870" cy="1002949"/>
            </a:xfrm>
            <a:custGeom>
              <a:avLst/>
              <a:gdLst/>
              <a:ahLst/>
              <a:cxnLst/>
              <a:rect l="l" t="t" r="r" b="b"/>
              <a:pathLst>
                <a:path w="7716" h="7478" extrusionOk="0">
                  <a:moveTo>
                    <a:pt x="1453" y="1"/>
                  </a:moveTo>
                  <a:cubicBezTo>
                    <a:pt x="1036" y="584"/>
                    <a:pt x="1179" y="1453"/>
                    <a:pt x="1393" y="2096"/>
                  </a:cubicBezTo>
                  <a:cubicBezTo>
                    <a:pt x="1596" y="2703"/>
                    <a:pt x="1512" y="3096"/>
                    <a:pt x="1417" y="3715"/>
                  </a:cubicBezTo>
                  <a:cubicBezTo>
                    <a:pt x="1310" y="3525"/>
                    <a:pt x="1286" y="3251"/>
                    <a:pt x="1120" y="3120"/>
                  </a:cubicBezTo>
                  <a:lnTo>
                    <a:pt x="1120" y="3120"/>
                  </a:lnTo>
                  <a:cubicBezTo>
                    <a:pt x="1120" y="3561"/>
                    <a:pt x="1167" y="3977"/>
                    <a:pt x="965" y="4394"/>
                  </a:cubicBezTo>
                  <a:cubicBezTo>
                    <a:pt x="917" y="4049"/>
                    <a:pt x="965" y="3561"/>
                    <a:pt x="596" y="3394"/>
                  </a:cubicBezTo>
                  <a:cubicBezTo>
                    <a:pt x="560" y="4203"/>
                    <a:pt x="0" y="5346"/>
                    <a:pt x="441" y="6120"/>
                  </a:cubicBezTo>
                  <a:cubicBezTo>
                    <a:pt x="500" y="6216"/>
                    <a:pt x="584" y="6335"/>
                    <a:pt x="691" y="6442"/>
                  </a:cubicBezTo>
                  <a:cubicBezTo>
                    <a:pt x="739" y="7061"/>
                    <a:pt x="1667" y="7454"/>
                    <a:pt x="2179" y="7454"/>
                  </a:cubicBezTo>
                  <a:cubicBezTo>
                    <a:pt x="2587" y="7454"/>
                    <a:pt x="3011" y="7477"/>
                    <a:pt x="3430" y="7477"/>
                  </a:cubicBezTo>
                  <a:cubicBezTo>
                    <a:pt x="3745" y="7477"/>
                    <a:pt x="4057" y="7464"/>
                    <a:pt x="4358" y="7418"/>
                  </a:cubicBezTo>
                  <a:cubicBezTo>
                    <a:pt x="5156" y="7287"/>
                    <a:pt x="6132" y="7168"/>
                    <a:pt x="6775" y="6656"/>
                  </a:cubicBezTo>
                  <a:cubicBezTo>
                    <a:pt x="7370" y="6180"/>
                    <a:pt x="7716" y="5180"/>
                    <a:pt x="7311" y="4454"/>
                  </a:cubicBezTo>
                  <a:lnTo>
                    <a:pt x="7311" y="4454"/>
                  </a:lnTo>
                  <a:cubicBezTo>
                    <a:pt x="7156" y="4537"/>
                    <a:pt x="7061" y="4739"/>
                    <a:pt x="6977" y="4906"/>
                  </a:cubicBezTo>
                  <a:cubicBezTo>
                    <a:pt x="6858" y="4394"/>
                    <a:pt x="7096" y="3311"/>
                    <a:pt x="6596" y="3013"/>
                  </a:cubicBezTo>
                  <a:cubicBezTo>
                    <a:pt x="6573" y="3418"/>
                    <a:pt x="6430" y="4037"/>
                    <a:pt x="6061" y="4251"/>
                  </a:cubicBezTo>
                  <a:cubicBezTo>
                    <a:pt x="5977" y="3989"/>
                    <a:pt x="5846" y="3370"/>
                    <a:pt x="5572" y="3311"/>
                  </a:cubicBezTo>
                  <a:lnTo>
                    <a:pt x="5572" y="3311"/>
                  </a:lnTo>
                  <a:cubicBezTo>
                    <a:pt x="5572" y="3396"/>
                    <a:pt x="5557" y="3467"/>
                    <a:pt x="5575" y="3540"/>
                  </a:cubicBezTo>
                  <a:lnTo>
                    <a:pt x="5575" y="3540"/>
                  </a:lnTo>
                  <a:cubicBezTo>
                    <a:pt x="5457" y="3256"/>
                    <a:pt x="5127" y="2945"/>
                    <a:pt x="4882" y="2822"/>
                  </a:cubicBezTo>
                  <a:cubicBezTo>
                    <a:pt x="4870" y="3001"/>
                    <a:pt x="4882" y="3191"/>
                    <a:pt x="4882" y="3370"/>
                  </a:cubicBezTo>
                  <a:cubicBezTo>
                    <a:pt x="4418" y="2560"/>
                    <a:pt x="4132" y="2060"/>
                    <a:pt x="3251" y="1644"/>
                  </a:cubicBezTo>
                  <a:lnTo>
                    <a:pt x="3251" y="1644"/>
                  </a:lnTo>
                  <a:cubicBezTo>
                    <a:pt x="3548" y="2060"/>
                    <a:pt x="3810" y="2394"/>
                    <a:pt x="3775" y="2953"/>
                  </a:cubicBezTo>
                  <a:cubicBezTo>
                    <a:pt x="3608" y="2322"/>
                    <a:pt x="3013" y="2168"/>
                    <a:pt x="2548" y="1787"/>
                  </a:cubicBezTo>
                  <a:cubicBezTo>
                    <a:pt x="1989" y="1334"/>
                    <a:pt x="1572" y="727"/>
                    <a:pt x="1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3558;p62"/>
            <p:cNvSpPr/>
            <p:nvPr/>
          </p:nvSpPr>
          <p:spPr>
            <a:xfrm>
              <a:off x="1301363" y="4011963"/>
              <a:ext cx="689913" cy="688974"/>
            </a:xfrm>
            <a:custGeom>
              <a:avLst/>
              <a:gdLst/>
              <a:ahLst/>
              <a:cxnLst/>
              <a:rect l="l" t="t" r="r" b="b"/>
              <a:pathLst>
                <a:path w="5144" h="5137" extrusionOk="0">
                  <a:moveTo>
                    <a:pt x="703" y="1"/>
                  </a:moveTo>
                  <a:cubicBezTo>
                    <a:pt x="1036" y="477"/>
                    <a:pt x="846" y="1084"/>
                    <a:pt x="810" y="1608"/>
                  </a:cubicBezTo>
                  <a:cubicBezTo>
                    <a:pt x="774" y="2203"/>
                    <a:pt x="929" y="2775"/>
                    <a:pt x="929" y="3370"/>
                  </a:cubicBezTo>
                  <a:cubicBezTo>
                    <a:pt x="929" y="3180"/>
                    <a:pt x="905" y="2930"/>
                    <a:pt x="762" y="2787"/>
                  </a:cubicBezTo>
                  <a:lnTo>
                    <a:pt x="762" y="2787"/>
                  </a:lnTo>
                  <a:cubicBezTo>
                    <a:pt x="751" y="3025"/>
                    <a:pt x="739" y="3299"/>
                    <a:pt x="822" y="3537"/>
                  </a:cubicBezTo>
                  <a:cubicBezTo>
                    <a:pt x="643" y="3132"/>
                    <a:pt x="441" y="2644"/>
                    <a:pt x="0" y="2525"/>
                  </a:cubicBezTo>
                  <a:lnTo>
                    <a:pt x="0" y="2525"/>
                  </a:lnTo>
                  <a:cubicBezTo>
                    <a:pt x="393" y="3084"/>
                    <a:pt x="0" y="3799"/>
                    <a:pt x="274" y="4430"/>
                  </a:cubicBezTo>
                  <a:cubicBezTo>
                    <a:pt x="458" y="4830"/>
                    <a:pt x="848" y="5044"/>
                    <a:pt x="1240" y="5044"/>
                  </a:cubicBezTo>
                  <a:cubicBezTo>
                    <a:pt x="1279" y="5044"/>
                    <a:pt x="1319" y="5041"/>
                    <a:pt x="1358" y="5037"/>
                  </a:cubicBezTo>
                  <a:cubicBezTo>
                    <a:pt x="1358" y="5049"/>
                    <a:pt x="1358" y="5049"/>
                    <a:pt x="1358" y="5061"/>
                  </a:cubicBezTo>
                  <a:cubicBezTo>
                    <a:pt x="1520" y="5116"/>
                    <a:pt x="1716" y="5137"/>
                    <a:pt x="1923" y="5137"/>
                  </a:cubicBezTo>
                  <a:cubicBezTo>
                    <a:pt x="2295" y="5137"/>
                    <a:pt x="2698" y="5071"/>
                    <a:pt x="2989" y="5025"/>
                  </a:cubicBezTo>
                  <a:cubicBezTo>
                    <a:pt x="3394" y="4978"/>
                    <a:pt x="3810" y="4989"/>
                    <a:pt x="4203" y="4858"/>
                  </a:cubicBezTo>
                  <a:cubicBezTo>
                    <a:pt x="4430" y="4775"/>
                    <a:pt x="5144" y="4501"/>
                    <a:pt x="5108" y="4216"/>
                  </a:cubicBezTo>
                  <a:lnTo>
                    <a:pt x="5108" y="4216"/>
                  </a:lnTo>
                  <a:cubicBezTo>
                    <a:pt x="4822" y="4239"/>
                    <a:pt x="4537" y="4442"/>
                    <a:pt x="4275" y="4549"/>
                  </a:cubicBezTo>
                  <a:cubicBezTo>
                    <a:pt x="4620" y="4073"/>
                    <a:pt x="5025" y="3918"/>
                    <a:pt x="5001" y="3239"/>
                  </a:cubicBezTo>
                  <a:cubicBezTo>
                    <a:pt x="4993" y="3024"/>
                    <a:pt x="4954" y="2945"/>
                    <a:pt x="4902" y="2945"/>
                  </a:cubicBezTo>
                  <a:cubicBezTo>
                    <a:pt x="4807" y="2945"/>
                    <a:pt x="4665" y="3209"/>
                    <a:pt x="4572" y="3394"/>
                  </a:cubicBezTo>
                  <a:cubicBezTo>
                    <a:pt x="4584" y="3180"/>
                    <a:pt x="4501" y="2858"/>
                    <a:pt x="4382" y="2692"/>
                  </a:cubicBezTo>
                  <a:cubicBezTo>
                    <a:pt x="4227" y="2811"/>
                    <a:pt x="4168" y="3037"/>
                    <a:pt x="4144" y="3227"/>
                  </a:cubicBezTo>
                  <a:cubicBezTo>
                    <a:pt x="4144" y="2930"/>
                    <a:pt x="4203" y="2299"/>
                    <a:pt x="3894" y="2132"/>
                  </a:cubicBezTo>
                  <a:cubicBezTo>
                    <a:pt x="3858" y="2430"/>
                    <a:pt x="3822" y="2822"/>
                    <a:pt x="3727" y="3096"/>
                  </a:cubicBezTo>
                  <a:cubicBezTo>
                    <a:pt x="3596" y="2287"/>
                    <a:pt x="3263" y="1799"/>
                    <a:pt x="2703" y="1239"/>
                  </a:cubicBezTo>
                  <a:lnTo>
                    <a:pt x="2703" y="1239"/>
                  </a:lnTo>
                  <a:cubicBezTo>
                    <a:pt x="2882" y="1525"/>
                    <a:pt x="2715" y="2037"/>
                    <a:pt x="2715" y="2346"/>
                  </a:cubicBezTo>
                  <a:cubicBezTo>
                    <a:pt x="2596" y="2084"/>
                    <a:pt x="2477" y="1668"/>
                    <a:pt x="2263" y="1477"/>
                  </a:cubicBezTo>
                  <a:cubicBezTo>
                    <a:pt x="2194" y="1416"/>
                    <a:pt x="2142" y="1390"/>
                    <a:pt x="2103" y="1390"/>
                  </a:cubicBezTo>
                  <a:cubicBezTo>
                    <a:pt x="2015" y="1390"/>
                    <a:pt x="2000" y="1523"/>
                    <a:pt x="2024" y="1656"/>
                  </a:cubicBezTo>
                  <a:cubicBezTo>
                    <a:pt x="1905" y="1358"/>
                    <a:pt x="1763" y="1013"/>
                    <a:pt x="1524" y="846"/>
                  </a:cubicBezTo>
                  <a:lnTo>
                    <a:pt x="1524" y="846"/>
                  </a:lnTo>
                  <a:cubicBezTo>
                    <a:pt x="1620" y="1187"/>
                    <a:pt x="1526" y="1565"/>
                    <a:pt x="1564" y="1922"/>
                  </a:cubicBezTo>
                  <a:lnTo>
                    <a:pt x="1564" y="1922"/>
                  </a:lnTo>
                  <a:cubicBezTo>
                    <a:pt x="1462" y="1290"/>
                    <a:pt x="1260" y="312"/>
                    <a:pt x="703" y="1"/>
                  </a:cubicBezTo>
                  <a:close/>
                </a:path>
              </a:pathLst>
            </a:custGeom>
            <a:solidFill>
              <a:srgbClr val="F0F0F0">
                <a:alpha val="437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3559;p62"/>
            <p:cNvSpPr/>
            <p:nvPr/>
          </p:nvSpPr>
          <p:spPr>
            <a:xfrm>
              <a:off x="1687766" y="4506068"/>
              <a:ext cx="669259" cy="327387"/>
            </a:xfrm>
            <a:custGeom>
              <a:avLst/>
              <a:gdLst/>
              <a:ahLst/>
              <a:cxnLst/>
              <a:rect l="l" t="t" r="r" b="b"/>
              <a:pathLst>
                <a:path w="4990" h="2441" extrusionOk="0">
                  <a:moveTo>
                    <a:pt x="3499" y="1"/>
                  </a:moveTo>
                  <a:cubicBezTo>
                    <a:pt x="2733" y="1"/>
                    <a:pt x="1988" y="439"/>
                    <a:pt x="1251" y="672"/>
                  </a:cubicBezTo>
                  <a:cubicBezTo>
                    <a:pt x="358" y="958"/>
                    <a:pt x="1" y="2053"/>
                    <a:pt x="513" y="2267"/>
                  </a:cubicBezTo>
                  <a:cubicBezTo>
                    <a:pt x="753" y="2370"/>
                    <a:pt x="1670" y="2440"/>
                    <a:pt x="2580" y="2440"/>
                  </a:cubicBezTo>
                  <a:cubicBezTo>
                    <a:pt x="3563" y="2440"/>
                    <a:pt x="4539" y="2359"/>
                    <a:pt x="4644" y="2148"/>
                  </a:cubicBezTo>
                  <a:cubicBezTo>
                    <a:pt x="4644" y="2148"/>
                    <a:pt x="4989" y="350"/>
                    <a:pt x="4025" y="77"/>
                  </a:cubicBezTo>
                  <a:cubicBezTo>
                    <a:pt x="3848" y="24"/>
                    <a:pt x="3673" y="1"/>
                    <a:pt x="34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3560;p62"/>
            <p:cNvSpPr/>
            <p:nvPr/>
          </p:nvSpPr>
          <p:spPr>
            <a:xfrm>
              <a:off x="720084" y="4556095"/>
              <a:ext cx="389753" cy="283127"/>
            </a:xfrm>
            <a:custGeom>
              <a:avLst/>
              <a:gdLst/>
              <a:ahLst/>
              <a:cxnLst/>
              <a:rect l="l" t="t" r="r" b="b"/>
              <a:pathLst>
                <a:path w="2906" h="2111" extrusionOk="0">
                  <a:moveTo>
                    <a:pt x="1593" y="1"/>
                  </a:moveTo>
                  <a:cubicBezTo>
                    <a:pt x="888" y="1"/>
                    <a:pt x="414" y="638"/>
                    <a:pt x="215" y="978"/>
                  </a:cubicBezTo>
                  <a:cubicBezTo>
                    <a:pt x="1" y="1335"/>
                    <a:pt x="215" y="1799"/>
                    <a:pt x="215" y="1799"/>
                  </a:cubicBezTo>
                  <a:cubicBezTo>
                    <a:pt x="158" y="2012"/>
                    <a:pt x="679" y="2110"/>
                    <a:pt x="1243" y="2110"/>
                  </a:cubicBezTo>
                  <a:cubicBezTo>
                    <a:pt x="1627" y="2110"/>
                    <a:pt x="2031" y="2064"/>
                    <a:pt x="2287" y="1978"/>
                  </a:cubicBezTo>
                  <a:cubicBezTo>
                    <a:pt x="2906" y="1775"/>
                    <a:pt x="2679" y="632"/>
                    <a:pt x="2656" y="418"/>
                  </a:cubicBezTo>
                  <a:cubicBezTo>
                    <a:pt x="2632" y="216"/>
                    <a:pt x="2358" y="25"/>
                    <a:pt x="1632" y="1"/>
                  </a:cubicBezTo>
                  <a:cubicBezTo>
                    <a:pt x="1619" y="1"/>
                    <a:pt x="1606" y="1"/>
                    <a:pt x="159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3561;p62"/>
            <p:cNvSpPr/>
            <p:nvPr/>
          </p:nvSpPr>
          <p:spPr>
            <a:xfrm>
              <a:off x="2181196" y="4571519"/>
              <a:ext cx="523873" cy="289833"/>
            </a:xfrm>
            <a:custGeom>
              <a:avLst/>
              <a:gdLst/>
              <a:ahLst/>
              <a:cxnLst/>
              <a:rect l="l" t="t" r="r" b="b"/>
              <a:pathLst>
                <a:path w="3906" h="2161" extrusionOk="0">
                  <a:moveTo>
                    <a:pt x="2187" y="0"/>
                  </a:moveTo>
                  <a:cubicBezTo>
                    <a:pt x="1405" y="0"/>
                    <a:pt x="441" y="1077"/>
                    <a:pt x="441" y="1077"/>
                  </a:cubicBezTo>
                  <a:lnTo>
                    <a:pt x="1" y="1910"/>
                  </a:lnTo>
                  <a:cubicBezTo>
                    <a:pt x="1" y="1910"/>
                    <a:pt x="618" y="2160"/>
                    <a:pt x="1543" y="2160"/>
                  </a:cubicBezTo>
                  <a:cubicBezTo>
                    <a:pt x="1759" y="2160"/>
                    <a:pt x="1993" y="2147"/>
                    <a:pt x="2239" y="2113"/>
                  </a:cubicBezTo>
                  <a:cubicBezTo>
                    <a:pt x="3525" y="1922"/>
                    <a:pt x="3442" y="1922"/>
                    <a:pt x="3680" y="1505"/>
                  </a:cubicBezTo>
                  <a:cubicBezTo>
                    <a:pt x="3906" y="1101"/>
                    <a:pt x="3287" y="398"/>
                    <a:pt x="2465" y="53"/>
                  </a:cubicBezTo>
                  <a:cubicBezTo>
                    <a:pt x="2377" y="16"/>
                    <a:pt x="2283" y="0"/>
                    <a:pt x="21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3562;p62"/>
            <p:cNvSpPr/>
            <p:nvPr/>
          </p:nvSpPr>
          <p:spPr>
            <a:xfrm>
              <a:off x="894172" y="4469051"/>
              <a:ext cx="731490" cy="374731"/>
            </a:xfrm>
            <a:custGeom>
              <a:avLst/>
              <a:gdLst/>
              <a:ahLst/>
              <a:cxnLst/>
              <a:rect l="l" t="t" r="r" b="b"/>
              <a:pathLst>
                <a:path w="5454" h="2794" extrusionOk="0">
                  <a:moveTo>
                    <a:pt x="2504" y="1"/>
                  </a:moveTo>
                  <a:cubicBezTo>
                    <a:pt x="2360" y="1"/>
                    <a:pt x="2216" y="10"/>
                    <a:pt x="2072" y="31"/>
                  </a:cubicBezTo>
                  <a:cubicBezTo>
                    <a:pt x="1465" y="126"/>
                    <a:pt x="774" y="984"/>
                    <a:pt x="298" y="1722"/>
                  </a:cubicBezTo>
                  <a:cubicBezTo>
                    <a:pt x="0" y="2186"/>
                    <a:pt x="334" y="2793"/>
                    <a:pt x="881" y="2793"/>
                  </a:cubicBezTo>
                  <a:cubicBezTo>
                    <a:pt x="2215" y="2793"/>
                    <a:pt x="4263" y="2770"/>
                    <a:pt x="4739" y="2615"/>
                  </a:cubicBezTo>
                  <a:cubicBezTo>
                    <a:pt x="5453" y="2377"/>
                    <a:pt x="4906" y="1269"/>
                    <a:pt x="4584" y="805"/>
                  </a:cubicBezTo>
                  <a:cubicBezTo>
                    <a:pt x="4316" y="403"/>
                    <a:pt x="3432" y="1"/>
                    <a:pt x="25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3563;p62"/>
            <p:cNvSpPr/>
            <p:nvPr/>
          </p:nvSpPr>
          <p:spPr>
            <a:xfrm>
              <a:off x="1365205" y="4620742"/>
              <a:ext cx="477601" cy="240075"/>
            </a:xfrm>
            <a:custGeom>
              <a:avLst/>
              <a:gdLst/>
              <a:ahLst/>
              <a:cxnLst/>
              <a:rect l="l" t="t" r="r" b="b"/>
              <a:pathLst>
                <a:path w="3561" h="1790" extrusionOk="0">
                  <a:moveTo>
                    <a:pt x="2003" y="0"/>
                  </a:moveTo>
                  <a:cubicBezTo>
                    <a:pt x="1152" y="0"/>
                    <a:pt x="716" y="446"/>
                    <a:pt x="560" y="674"/>
                  </a:cubicBezTo>
                  <a:cubicBezTo>
                    <a:pt x="382" y="948"/>
                    <a:pt x="1" y="1484"/>
                    <a:pt x="560" y="1686"/>
                  </a:cubicBezTo>
                  <a:cubicBezTo>
                    <a:pt x="755" y="1757"/>
                    <a:pt x="1160" y="1790"/>
                    <a:pt x="1611" y="1790"/>
                  </a:cubicBezTo>
                  <a:cubicBezTo>
                    <a:pt x="2458" y="1790"/>
                    <a:pt x="3467" y="1674"/>
                    <a:pt x="3561" y="1472"/>
                  </a:cubicBezTo>
                  <a:cubicBezTo>
                    <a:pt x="3561" y="1472"/>
                    <a:pt x="3525" y="210"/>
                    <a:pt x="2406" y="31"/>
                  </a:cubicBezTo>
                  <a:cubicBezTo>
                    <a:pt x="2262" y="10"/>
                    <a:pt x="2128" y="0"/>
                    <a:pt x="20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044" y="3417113"/>
            <a:ext cx="1095565" cy="1437689"/>
          </a:xfrm>
          <a:prstGeom prst="rect">
            <a:avLst/>
          </a:prstGeom>
        </p:spPr>
      </p:pic>
      <p:sp>
        <p:nvSpPr>
          <p:cNvPr id="186" name="Google Shape;2380;p38"/>
          <p:cNvSpPr/>
          <p:nvPr/>
        </p:nvSpPr>
        <p:spPr>
          <a:xfrm flipH="1">
            <a:off x="8312339" y="1965156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2380;p38"/>
          <p:cNvSpPr/>
          <p:nvPr/>
        </p:nvSpPr>
        <p:spPr>
          <a:xfrm flipH="1">
            <a:off x="28779" y="1241294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4" name="Google Shape;2434;p41"/>
          <p:cNvGrpSpPr/>
          <p:nvPr/>
        </p:nvGrpSpPr>
        <p:grpSpPr>
          <a:xfrm>
            <a:off x="7434024" y="1688197"/>
            <a:ext cx="1007140" cy="3218005"/>
            <a:chOff x="1427875" y="151950"/>
            <a:chExt cx="306625" cy="979725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2435" name="Google Shape;2435;p41"/>
            <p:cNvSpPr/>
            <p:nvPr/>
          </p:nvSpPr>
          <p:spPr>
            <a:xfrm>
              <a:off x="1488000" y="337600"/>
              <a:ext cx="69100" cy="142925"/>
            </a:xfrm>
            <a:custGeom>
              <a:avLst/>
              <a:gdLst/>
              <a:ahLst/>
              <a:cxnLst/>
              <a:rect l="l" t="t" r="r" b="b"/>
              <a:pathLst>
                <a:path w="2764" h="5717" extrusionOk="0">
                  <a:moveTo>
                    <a:pt x="1014" y="0"/>
                  </a:moveTo>
                  <a:cubicBezTo>
                    <a:pt x="959" y="0"/>
                    <a:pt x="896" y="13"/>
                    <a:pt x="822" y="42"/>
                  </a:cubicBezTo>
                  <a:lnTo>
                    <a:pt x="834" y="7"/>
                  </a:lnTo>
                  <a:lnTo>
                    <a:pt x="834" y="7"/>
                  </a:lnTo>
                  <a:cubicBezTo>
                    <a:pt x="549" y="19"/>
                    <a:pt x="311" y="269"/>
                    <a:pt x="227" y="531"/>
                  </a:cubicBezTo>
                  <a:cubicBezTo>
                    <a:pt x="96" y="983"/>
                    <a:pt x="382" y="1138"/>
                    <a:pt x="513" y="1519"/>
                  </a:cubicBezTo>
                  <a:cubicBezTo>
                    <a:pt x="632" y="1864"/>
                    <a:pt x="370" y="1912"/>
                    <a:pt x="203" y="2174"/>
                  </a:cubicBezTo>
                  <a:cubicBezTo>
                    <a:pt x="1" y="2507"/>
                    <a:pt x="108" y="2852"/>
                    <a:pt x="346" y="3126"/>
                  </a:cubicBezTo>
                  <a:cubicBezTo>
                    <a:pt x="584" y="3388"/>
                    <a:pt x="596" y="3436"/>
                    <a:pt x="453" y="3781"/>
                  </a:cubicBezTo>
                  <a:cubicBezTo>
                    <a:pt x="334" y="4114"/>
                    <a:pt x="311" y="4222"/>
                    <a:pt x="501" y="4519"/>
                  </a:cubicBezTo>
                  <a:cubicBezTo>
                    <a:pt x="584" y="4650"/>
                    <a:pt x="620" y="4626"/>
                    <a:pt x="644" y="4805"/>
                  </a:cubicBezTo>
                  <a:cubicBezTo>
                    <a:pt x="668" y="4984"/>
                    <a:pt x="596" y="5079"/>
                    <a:pt x="703" y="5257"/>
                  </a:cubicBezTo>
                  <a:cubicBezTo>
                    <a:pt x="860" y="5516"/>
                    <a:pt x="1174" y="5717"/>
                    <a:pt x="1485" y="5717"/>
                  </a:cubicBezTo>
                  <a:cubicBezTo>
                    <a:pt x="1575" y="5717"/>
                    <a:pt x="1665" y="5700"/>
                    <a:pt x="1751" y="5662"/>
                  </a:cubicBezTo>
                  <a:cubicBezTo>
                    <a:pt x="1942" y="5567"/>
                    <a:pt x="2001" y="5353"/>
                    <a:pt x="2156" y="5234"/>
                  </a:cubicBezTo>
                  <a:cubicBezTo>
                    <a:pt x="2227" y="5186"/>
                    <a:pt x="2323" y="5198"/>
                    <a:pt x="2382" y="5162"/>
                  </a:cubicBezTo>
                  <a:cubicBezTo>
                    <a:pt x="2573" y="5019"/>
                    <a:pt x="2644" y="4793"/>
                    <a:pt x="2680" y="4531"/>
                  </a:cubicBezTo>
                  <a:cubicBezTo>
                    <a:pt x="2763" y="3983"/>
                    <a:pt x="2299" y="3269"/>
                    <a:pt x="2001" y="2852"/>
                  </a:cubicBezTo>
                  <a:cubicBezTo>
                    <a:pt x="1739" y="2471"/>
                    <a:pt x="1763" y="2186"/>
                    <a:pt x="1799" y="1721"/>
                  </a:cubicBezTo>
                  <a:cubicBezTo>
                    <a:pt x="1846" y="1209"/>
                    <a:pt x="1775" y="947"/>
                    <a:pt x="1525" y="554"/>
                  </a:cubicBezTo>
                  <a:cubicBezTo>
                    <a:pt x="1358" y="289"/>
                    <a:pt x="1272" y="0"/>
                    <a:pt x="10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41"/>
            <p:cNvSpPr/>
            <p:nvPr/>
          </p:nvSpPr>
          <p:spPr>
            <a:xfrm>
              <a:off x="1431150" y="325550"/>
              <a:ext cx="123275" cy="194700"/>
            </a:xfrm>
            <a:custGeom>
              <a:avLst/>
              <a:gdLst/>
              <a:ahLst/>
              <a:cxnLst/>
              <a:rect l="l" t="t" r="r" b="b"/>
              <a:pathLst>
                <a:path w="4931" h="7788" extrusionOk="0">
                  <a:moveTo>
                    <a:pt x="3132" y="1"/>
                  </a:moveTo>
                  <a:cubicBezTo>
                    <a:pt x="2346" y="715"/>
                    <a:pt x="1632" y="1513"/>
                    <a:pt x="977" y="2346"/>
                  </a:cubicBezTo>
                  <a:cubicBezTo>
                    <a:pt x="644" y="2787"/>
                    <a:pt x="1" y="3346"/>
                    <a:pt x="84" y="3953"/>
                  </a:cubicBezTo>
                  <a:cubicBezTo>
                    <a:pt x="156" y="4549"/>
                    <a:pt x="870" y="5180"/>
                    <a:pt x="1263" y="5597"/>
                  </a:cubicBezTo>
                  <a:cubicBezTo>
                    <a:pt x="1977" y="6370"/>
                    <a:pt x="2763" y="7097"/>
                    <a:pt x="3573" y="7787"/>
                  </a:cubicBezTo>
                  <a:cubicBezTo>
                    <a:pt x="4609" y="7716"/>
                    <a:pt x="4930" y="5989"/>
                    <a:pt x="4930" y="5989"/>
                  </a:cubicBezTo>
                  <a:lnTo>
                    <a:pt x="1811" y="3632"/>
                  </a:lnTo>
                  <a:lnTo>
                    <a:pt x="3870" y="251"/>
                  </a:lnTo>
                  <a:lnTo>
                    <a:pt x="3132" y="1"/>
                  </a:ln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41"/>
            <p:cNvSpPr/>
            <p:nvPr/>
          </p:nvSpPr>
          <p:spPr>
            <a:xfrm>
              <a:off x="1527900" y="402225"/>
              <a:ext cx="140225" cy="206175"/>
            </a:xfrm>
            <a:custGeom>
              <a:avLst/>
              <a:gdLst/>
              <a:ahLst/>
              <a:cxnLst/>
              <a:rect l="l" t="t" r="r" b="b"/>
              <a:pathLst>
                <a:path w="5609" h="8247" extrusionOk="0">
                  <a:moveTo>
                    <a:pt x="2460" y="0"/>
                  </a:moveTo>
                  <a:cubicBezTo>
                    <a:pt x="1886" y="0"/>
                    <a:pt x="1075" y="372"/>
                    <a:pt x="965" y="720"/>
                  </a:cubicBezTo>
                  <a:cubicBezTo>
                    <a:pt x="774" y="1327"/>
                    <a:pt x="1429" y="1994"/>
                    <a:pt x="739" y="2458"/>
                  </a:cubicBezTo>
                  <a:cubicBezTo>
                    <a:pt x="191" y="2827"/>
                    <a:pt x="334" y="3696"/>
                    <a:pt x="227" y="4256"/>
                  </a:cubicBezTo>
                  <a:cubicBezTo>
                    <a:pt x="0" y="5470"/>
                    <a:pt x="239" y="6923"/>
                    <a:pt x="1393" y="7554"/>
                  </a:cubicBezTo>
                  <a:cubicBezTo>
                    <a:pt x="1834" y="7792"/>
                    <a:pt x="2310" y="7923"/>
                    <a:pt x="2798" y="8018"/>
                  </a:cubicBezTo>
                  <a:cubicBezTo>
                    <a:pt x="3133" y="8085"/>
                    <a:pt x="3532" y="8247"/>
                    <a:pt x="3884" y="8247"/>
                  </a:cubicBezTo>
                  <a:cubicBezTo>
                    <a:pt x="3907" y="8247"/>
                    <a:pt x="3930" y="8246"/>
                    <a:pt x="3953" y="8245"/>
                  </a:cubicBezTo>
                  <a:cubicBezTo>
                    <a:pt x="4596" y="8197"/>
                    <a:pt x="4656" y="7352"/>
                    <a:pt x="4691" y="6863"/>
                  </a:cubicBezTo>
                  <a:cubicBezTo>
                    <a:pt x="4739" y="6054"/>
                    <a:pt x="4977" y="5363"/>
                    <a:pt x="5263" y="4625"/>
                  </a:cubicBezTo>
                  <a:cubicBezTo>
                    <a:pt x="5358" y="4339"/>
                    <a:pt x="5477" y="4006"/>
                    <a:pt x="5537" y="3649"/>
                  </a:cubicBezTo>
                  <a:cubicBezTo>
                    <a:pt x="5608" y="3161"/>
                    <a:pt x="5573" y="2660"/>
                    <a:pt x="5192" y="2339"/>
                  </a:cubicBezTo>
                  <a:cubicBezTo>
                    <a:pt x="4992" y="2174"/>
                    <a:pt x="4782" y="2127"/>
                    <a:pt x="4570" y="2127"/>
                  </a:cubicBezTo>
                  <a:cubicBezTo>
                    <a:pt x="4294" y="2127"/>
                    <a:pt x="4014" y="2206"/>
                    <a:pt x="3748" y="2206"/>
                  </a:cubicBezTo>
                  <a:cubicBezTo>
                    <a:pt x="3570" y="2206"/>
                    <a:pt x="3399" y="2171"/>
                    <a:pt x="3239" y="2053"/>
                  </a:cubicBezTo>
                  <a:cubicBezTo>
                    <a:pt x="2775" y="1708"/>
                    <a:pt x="3298" y="720"/>
                    <a:pt x="2977" y="208"/>
                  </a:cubicBezTo>
                  <a:cubicBezTo>
                    <a:pt x="2885" y="61"/>
                    <a:pt x="2692" y="0"/>
                    <a:pt x="2460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1"/>
            <p:cNvSpPr/>
            <p:nvPr/>
          </p:nvSpPr>
          <p:spPr>
            <a:xfrm>
              <a:off x="1453175" y="690150"/>
              <a:ext cx="149450" cy="427275"/>
            </a:xfrm>
            <a:custGeom>
              <a:avLst/>
              <a:gdLst/>
              <a:ahLst/>
              <a:cxnLst/>
              <a:rect l="l" t="t" r="r" b="b"/>
              <a:pathLst>
                <a:path w="5978" h="17091" extrusionOk="0">
                  <a:moveTo>
                    <a:pt x="3334" y="1"/>
                  </a:moveTo>
                  <a:cubicBezTo>
                    <a:pt x="3120" y="1"/>
                    <a:pt x="2912" y="32"/>
                    <a:pt x="2727" y="97"/>
                  </a:cubicBezTo>
                  <a:cubicBezTo>
                    <a:pt x="2608" y="133"/>
                    <a:pt x="2489" y="192"/>
                    <a:pt x="2370" y="276"/>
                  </a:cubicBezTo>
                  <a:cubicBezTo>
                    <a:pt x="1418" y="930"/>
                    <a:pt x="1192" y="2502"/>
                    <a:pt x="811" y="3490"/>
                  </a:cubicBezTo>
                  <a:cubicBezTo>
                    <a:pt x="489" y="4324"/>
                    <a:pt x="96" y="5276"/>
                    <a:pt x="60" y="6169"/>
                  </a:cubicBezTo>
                  <a:cubicBezTo>
                    <a:pt x="1" y="7491"/>
                    <a:pt x="834" y="8169"/>
                    <a:pt x="1537" y="9170"/>
                  </a:cubicBezTo>
                  <a:cubicBezTo>
                    <a:pt x="2156" y="10051"/>
                    <a:pt x="2751" y="10944"/>
                    <a:pt x="3228" y="11908"/>
                  </a:cubicBezTo>
                  <a:cubicBezTo>
                    <a:pt x="3632" y="12729"/>
                    <a:pt x="4001" y="13527"/>
                    <a:pt x="4049" y="14456"/>
                  </a:cubicBezTo>
                  <a:cubicBezTo>
                    <a:pt x="4085" y="15111"/>
                    <a:pt x="4335" y="16444"/>
                    <a:pt x="3990" y="17028"/>
                  </a:cubicBezTo>
                  <a:cubicBezTo>
                    <a:pt x="3960" y="17075"/>
                    <a:pt x="4085" y="17090"/>
                    <a:pt x="4225" y="17090"/>
                  </a:cubicBezTo>
                  <a:cubicBezTo>
                    <a:pt x="4365" y="17090"/>
                    <a:pt x="4519" y="17075"/>
                    <a:pt x="4549" y="17063"/>
                  </a:cubicBezTo>
                  <a:cubicBezTo>
                    <a:pt x="5168" y="16766"/>
                    <a:pt x="4894" y="15777"/>
                    <a:pt x="5073" y="15254"/>
                  </a:cubicBezTo>
                  <a:cubicBezTo>
                    <a:pt x="5240" y="14789"/>
                    <a:pt x="5978" y="14634"/>
                    <a:pt x="5942" y="14039"/>
                  </a:cubicBezTo>
                  <a:cubicBezTo>
                    <a:pt x="5930" y="13658"/>
                    <a:pt x="5263" y="13301"/>
                    <a:pt x="5061" y="12980"/>
                  </a:cubicBezTo>
                  <a:cubicBezTo>
                    <a:pt x="4573" y="12265"/>
                    <a:pt x="4490" y="11182"/>
                    <a:pt x="4323" y="10348"/>
                  </a:cubicBezTo>
                  <a:cubicBezTo>
                    <a:pt x="4156" y="9574"/>
                    <a:pt x="4180" y="8812"/>
                    <a:pt x="3847" y="8086"/>
                  </a:cubicBezTo>
                  <a:cubicBezTo>
                    <a:pt x="3597" y="7526"/>
                    <a:pt x="2942" y="7038"/>
                    <a:pt x="2775" y="6467"/>
                  </a:cubicBezTo>
                  <a:cubicBezTo>
                    <a:pt x="2596" y="5812"/>
                    <a:pt x="3204" y="5109"/>
                    <a:pt x="3466" y="4538"/>
                  </a:cubicBezTo>
                  <a:cubicBezTo>
                    <a:pt x="3775" y="3871"/>
                    <a:pt x="4120" y="3062"/>
                    <a:pt x="4668" y="2550"/>
                  </a:cubicBezTo>
                  <a:cubicBezTo>
                    <a:pt x="5085" y="2157"/>
                    <a:pt x="5430" y="1883"/>
                    <a:pt x="5252" y="1216"/>
                  </a:cubicBezTo>
                  <a:cubicBezTo>
                    <a:pt x="5045" y="445"/>
                    <a:pt x="4139" y="1"/>
                    <a:pt x="3334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41"/>
            <p:cNvSpPr/>
            <p:nvPr/>
          </p:nvSpPr>
          <p:spPr>
            <a:xfrm>
              <a:off x="1585950" y="674750"/>
              <a:ext cx="120875" cy="456925"/>
            </a:xfrm>
            <a:custGeom>
              <a:avLst/>
              <a:gdLst/>
              <a:ahLst/>
              <a:cxnLst/>
              <a:rect l="l" t="t" r="r" b="b"/>
              <a:pathLst>
                <a:path w="4835" h="18277" extrusionOk="0">
                  <a:moveTo>
                    <a:pt x="1843" y="1"/>
                  </a:moveTo>
                  <a:cubicBezTo>
                    <a:pt x="1567" y="1"/>
                    <a:pt x="1276" y="93"/>
                    <a:pt x="988" y="308"/>
                  </a:cubicBezTo>
                  <a:cubicBezTo>
                    <a:pt x="476" y="701"/>
                    <a:pt x="369" y="1511"/>
                    <a:pt x="322" y="2106"/>
                  </a:cubicBezTo>
                  <a:cubicBezTo>
                    <a:pt x="214" y="3428"/>
                    <a:pt x="36" y="4785"/>
                    <a:pt x="0" y="6130"/>
                  </a:cubicBezTo>
                  <a:cubicBezTo>
                    <a:pt x="0" y="6285"/>
                    <a:pt x="0" y="6452"/>
                    <a:pt x="0" y="6618"/>
                  </a:cubicBezTo>
                  <a:cubicBezTo>
                    <a:pt x="0" y="7607"/>
                    <a:pt x="369" y="8523"/>
                    <a:pt x="464" y="9488"/>
                  </a:cubicBezTo>
                  <a:cubicBezTo>
                    <a:pt x="548" y="10417"/>
                    <a:pt x="464" y="11310"/>
                    <a:pt x="691" y="12238"/>
                  </a:cubicBezTo>
                  <a:cubicBezTo>
                    <a:pt x="1012" y="13572"/>
                    <a:pt x="1512" y="14715"/>
                    <a:pt x="1298" y="16084"/>
                  </a:cubicBezTo>
                  <a:cubicBezTo>
                    <a:pt x="1238" y="16477"/>
                    <a:pt x="786" y="17513"/>
                    <a:pt x="1310" y="17691"/>
                  </a:cubicBezTo>
                  <a:cubicBezTo>
                    <a:pt x="1360" y="17710"/>
                    <a:pt x="1411" y="17716"/>
                    <a:pt x="1463" y="17716"/>
                  </a:cubicBezTo>
                  <a:cubicBezTo>
                    <a:pt x="1607" y="17716"/>
                    <a:pt x="1756" y="17665"/>
                    <a:pt x="1903" y="17665"/>
                  </a:cubicBezTo>
                  <a:cubicBezTo>
                    <a:pt x="1943" y="17665"/>
                    <a:pt x="1984" y="17669"/>
                    <a:pt x="2024" y="17679"/>
                  </a:cubicBezTo>
                  <a:cubicBezTo>
                    <a:pt x="2564" y="17817"/>
                    <a:pt x="2993" y="18277"/>
                    <a:pt x="3590" y="18277"/>
                  </a:cubicBezTo>
                  <a:cubicBezTo>
                    <a:pt x="3611" y="18277"/>
                    <a:pt x="3633" y="18276"/>
                    <a:pt x="3655" y="18275"/>
                  </a:cubicBezTo>
                  <a:cubicBezTo>
                    <a:pt x="4834" y="18203"/>
                    <a:pt x="3215" y="17346"/>
                    <a:pt x="3000" y="17084"/>
                  </a:cubicBezTo>
                  <a:cubicBezTo>
                    <a:pt x="2548" y="16524"/>
                    <a:pt x="2298" y="15608"/>
                    <a:pt x="2358" y="14905"/>
                  </a:cubicBezTo>
                  <a:cubicBezTo>
                    <a:pt x="2465" y="13667"/>
                    <a:pt x="3012" y="12488"/>
                    <a:pt x="2881" y="11226"/>
                  </a:cubicBezTo>
                  <a:cubicBezTo>
                    <a:pt x="2774" y="10226"/>
                    <a:pt x="2393" y="9274"/>
                    <a:pt x="2298" y="8285"/>
                  </a:cubicBezTo>
                  <a:cubicBezTo>
                    <a:pt x="2072" y="5892"/>
                    <a:pt x="4001" y="3523"/>
                    <a:pt x="3310" y="1237"/>
                  </a:cubicBezTo>
                  <a:cubicBezTo>
                    <a:pt x="3099" y="553"/>
                    <a:pt x="2517" y="1"/>
                    <a:pt x="1843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41"/>
            <p:cNvSpPr/>
            <p:nvPr/>
          </p:nvSpPr>
          <p:spPr>
            <a:xfrm>
              <a:off x="1480275" y="602475"/>
              <a:ext cx="211050" cy="228800"/>
            </a:xfrm>
            <a:custGeom>
              <a:avLst/>
              <a:gdLst/>
              <a:ahLst/>
              <a:cxnLst/>
              <a:rect l="l" t="t" r="r" b="b"/>
              <a:pathLst>
                <a:path w="8442" h="9152" extrusionOk="0">
                  <a:moveTo>
                    <a:pt x="3537" y="0"/>
                  </a:moveTo>
                  <a:cubicBezTo>
                    <a:pt x="3207" y="0"/>
                    <a:pt x="2879" y="46"/>
                    <a:pt x="2548" y="199"/>
                  </a:cubicBezTo>
                  <a:cubicBezTo>
                    <a:pt x="1858" y="520"/>
                    <a:pt x="1501" y="1616"/>
                    <a:pt x="1227" y="2270"/>
                  </a:cubicBezTo>
                  <a:cubicBezTo>
                    <a:pt x="870" y="3128"/>
                    <a:pt x="465" y="3973"/>
                    <a:pt x="239" y="4878"/>
                  </a:cubicBezTo>
                  <a:cubicBezTo>
                    <a:pt x="203" y="5009"/>
                    <a:pt x="0" y="5438"/>
                    <a:pt x="191" y="5545"/>
                  </a:cubicBezTo>
                  <a:cubicBezTo>
                    <a:pt x="218" y="5560"/>
                    <a:pt x="245" y="5567"/>
                    <a:pt x="271" y="5567"/>
                  </a:cubicBezTo>
                  <a:cubicBezTo>
                    <a:pt x="463" y="5567"/>
                    <a:pt x="629" y="5194"/>
                    <a:pt x="786" y="5152"/>
                  </a:cubicBezTo>
                  <a:cubicBezTo>
                    <a:pt x="839" y="5140"/>
                    <a:pt x="886" y="5134"/>
                    <a:pt x="928" y="5134"/>
                  </a:cubicBezTo>
                  <a:cubicBezTo>
                    <a:pt x="1378" y="5134"/>
                    <a:pt x="1235" y="5793"/>
                    <a:pt x="1191" y="6164"/>
                  </a:cubicBezTo>
                  <a:cubicBezTo>
                    <a:pt x="1155" y="6378"/>
                    <a:pt x="1001" y="6545"/>
                    <a:pt x="1131" y="6771"/>
                  </a:cubicBezTo>
                  <a:cubicBezTo>
                    <a:pt x="1251" y="6973"/>
                    <a:pt x="1512" y="6878"/>
                    <a:pt x="1643" y="7092"/>
                  </a:cubicBezTo>
                  <a:cubicBezTo>
                    <a:pt x="1953" y="7616"/>
                    <a:pt x="1429" y="8450"/>
                    <a:pt x="1893" y="8974"/>
                  </a:cubicBezTo>
                  <a:cubicBezTo>
                    <a:pt x="2003" y="9098"/>
                    <a:pt x="2102" y="9151"/>
                    <a:pt x="2194" y="9151"/>
                  </a:cubicBezTo>
                  <a:cubicBezTo>
                    <a:pt x="2715" y="9151"/>
                    <a:pt x="3014" y="7455"/>
                    <a:pt x="3765" y="7455"/>
                  </a:cubicBezTo>
                  <a:cubicBezTo>
                    <a:pt x="3832" y="7455"/>
                    <a:pt x="3902" y="7468"/>
                    <a:pt x="3977" y="7497"/>
                  </a:cubicBezTo>
                  <a:cubicBezTo>
                    <a:pt x="4283" y="7616"/>
                    <a:pt x="4328" y="7900"/>
                    <a:pt x="4494" y="7900"/>
                  </a:cubicBezTo>
                  <a:cubicBezTo>
                    <a:pt x="4560" y="7900"/>
                    <a:pt x="4646" y="7854"/>
                    <a:pt x="4775" y="7735"/>
                  </a:cubicBezTo>
                  <a:cubicBezTo>
                    <a:pt x="5215" y="7319"/>
                    <a:pt x="5037" y="6485"/>
                    <a:pt x="5763" y="6283"/>
                  </a:cubicBezTo>
                  <a:cubicBezTo>
                    <a:pt x="5825" y="6265"/>
                    <a:pt x="5886" y="6258"/>
                    <a:pt x="5946" y="6258"/>
                  </a:cubicBezTo>
                  <a:cubicBezTo>
                    <a:pt x="6283" y="6258"/>
                    <a:pt x="6577" y="6499"/>
                    <a:pt x="6896" y="6499"/>
                  </a:cubicBezTo>
                  <a:cubicBezTo>
                    <a:pt x="6939" y="6499"/>
                    <a:pt x="6982" y="6495"/>
                    <a:pt x="7025" y="6485"/>
                  </a:cubicBezTo>
                  <a:cubicBezTo>
                    <a:pt x="7442" y="6402"/>
                    <a:pt x="7406" y="6140"/>
                    <a:pt x="7478" y="5830"/>
                  </a:cubicBezTo>
                  <a:cubicBezTo>
                    <a:pt x="7573" y="5390"/>
                    <a:pt x="8109" y="5426"/>
                    <a:pt x="8275" y="5045"/>
                  </a:cubicBezTo>
                  <a:cubicBezTo>
                    <a:pt x="8442" y="4664"/>
                    <a:pt x="8168" y="3866"/>
                    <a:pt x="8061" y="3461"/>
                  </a:cubicBezTo>
                  <a:cubicBezTo>
                    <a:pt x="7906" y="2937"/>
                    <a:pt x="7644" y="2449"/>
                    <a:pt x="7442" y="1949"/>
                  </a:cubicBezTo>
                  <a:cubicBezTo>
                    <a:pt x="7251" y="1449"/>
                    <a:pt x="7061" y="937"/>
                    <a:pt x="6680" y="556"/>
                  </a:cubicBezTo>
                  <a:cubicBezTo>
                    <a:pt x="6192" y="80"/>
                    <a:pt x="5501" y="115"/>
                    <a:pt x="4882" y="104"/>
                  </a:cubicBezTo>
                  <a:cubicBezTo>
                    <a:pt x="4425" y="83"/>
                    <a:pt x="3980" y="0"/>
                    <a:pt x="35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41"/>
            <p:cNvSpPr/>
            <p:nvPr/>
          </p:nvSpPr>
          <p:spPr>
            <a:xfrm>
              <a:off x="1500800" y="457075"/>
              <a:ext cx="154525" cy="188625"/>
            </a:xfrm>
            <a:custGeom>
              <a:avLst/>
              <a:gdLst/>
              <a:ahLst/>
              <a:cxnLst/>
              <a:rect l="l" t="t" r="r" b="b"/>
              <a:pathLst>
                <a:path w="6181" h="7545" extrusionOk="0">
                  <a:moveTo>
                    <a:pt x="2054" y="1"/>
                  </a:moveTo>
                  <a:cubicBezTo>
                    <a:pt x="1951" y="1"/>
                    <a:pt x="1626" y="113"/>
                    <a:pt x="1596" y="133"/>
                  </a:cubicBezTo>
                  <a:cubicBezTo>
                    <a:pt x="1465" y="205"/>
                    <a:pt x="1406" y="264"/>
                    <a:pt x="1346" y="407"/>
                  </a:cubicBezTo>
                  <a:cubicBezTo>
                    <a:pt x="1203" y="836"/>
                    <a:pt x="1144" y="1264"/>
                    <a:pt x="906" y="1669"/>
                  </a:cubicBezTo>
                  <a:cubicBezTo>
                    <a:pt x="656" y="2086"/>
                    <a:pt x="1" y="2633"/>
                    <a:pt x="108" y="3157"/>
                  </a:cubicBezTo>
                  <a:cubicBezTo>
                    <a:pt x="203" y="3669"/>
                    <a:pt x="644" y="4015"/>
                    <a:pt x="751" y="4538"/>
                  </a:cubicBezTo>
                  <a:cubicBezTo>
                    <a:pt x="882" y="5134"/>
                    <a:pt x="775" y="5789"/>
                    <a:pt x="846" y="6396"/>
                  </a:cubicBezTo>
                  <a:cubicBezTo>
                    <a:pt x="953" y="7467"/>
                    <a:pt x="1549" y="7170"/>
                    <a:pt x="2311" y="7253"/>
                  </a:cubicBezTo>
                  <a:cubicBezTo>
                    <a:pt x="2738" y="7308"/>
                    <a:pt x="3045" y="7544"/>
                    <a:pt x="3509" y="7544"/>
                  </a:cubicBezTo>
                  <a:cubicBezTo>
                    <a:pt x="3549" y="7544"/>
                    <a:pt x="3590" y="7543"/>
                    <a:pt x="3632" y="7539"/>
                  </a:cubicBezTo>
                  <a:cubicBezTo>
                    <a:pt x="4156" y="7479"/>
                    <a:pt x="4656" y="7253"/>
                    <a:pt x="5144" y="7074"/>
                  </a:cubicBezTo>
                  <a:cubicBezTo>
                    <a:pt x="5573" y="6920"/>
                    <a:pt x="5918" y="6741"/>
                    <a:pt x="6025" y="6301"/>
                  </a:cubicBezTo>
                  <a:cubicBezTo>
                    <a:pt x="6133" y="5777"/>
                    <a:pt x="5954" y="5169"/>
                    <a:pt x="5954" y="4634"/>
                  </a:cubicBezTo>
                  <a:cubicBezTo>
                    <a:pt x="5954" y="4217"/>
                    <a:pt x="6180" y="3645"/>
                    <a:pt x="5859" y="3348"/>
                  </a:cubicBezTo>
                  <a:cubicBezTo>
                    <a:pt x="5585" y="3086"/>
                    <a:pt x="5061" y="3074"/>
                    <a:pt x="4716" y="3003"/>
                  </a:cubicBezTo>
                  <a:cubicBezTo>
                    <a:pt x="4120" y="2883"/>
                    <a:pt x="3370" y="2681"/>
                    <a:pt x="2894" y="2276"/>
                  </a:cubicBezTo>
                  <a:cubicBezTo>
                    <a:pt x="2549" y="1979"/>
                    <a:pt x="2394" y="1550"/>
                    <a:pt x="2287" y="1121"/>
                  </a:cubicBezTo>
                  <a:cubicBezTo>
                    <a:pt x="2263" y="1026"/>
                    <a:pt x="2239" y="919"/>
                    <a:pt x="2215" y="812"/>
                  </a:cubicBezTo>
                  <a:cubicBezTo>
                    <a:pt x="2156" y="550"/>
                    <a:pt x="2108" y="288"/>
                    <a:pt x="2085" y="14"/>
                  </a:cubicBezTo>
                  <a:cubicBezTo>
                    <a:pt x="2085" y="5"/>
                    <a:pt x="2073" y="1"/>
                    <a:pt x="20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41"/>
            <p:cNvSpPr/>
            <p:nvPr/>
          </p:nvSpPr>
          <p:spPr>
            <a:xfrm>
              <a:off x="1600825" y="251875"/>
              <a:ext cx="133675" cy="258300"/>
            </a:xfrm>
            <a:custGeom>
              <a:avLst/>
              <a:gdLst/>
              <a:ahLst/>
              <a:cxnLst/>
              <a:rect l="l" t="t" r="r" b="b"/>
              <a:pathLst>
                <a:path w="5347" h="10332" extrusionOk="0">
                  <a:moveTo>
                    <a:pt x="1028" y="1"/>
                  </a:moveTo>
                  <a:cubicBezTo>
                    <a:pt x="977" y="1"/>
                    <a:pt x="925" y="6"/>
                    <a:pt x="870" y="19"/>
                  </a:cubicBezTo>
                  <a:cubicBezTo>
                    <a:pt x="891" y="62"/>
                    <a:pt x="903" y="124"/>
                    <a:pt x="940" y="180"/>
                  </a:cubicBezTo>
                  <a:lnTo>
                    <a:pt x="940" y="180"/>
                  </a:lnTo>
                  <a:cubicBezTo>
                    <a:pt x="866" y="83"/>
                    <a:pt x="828" y="124"/>
                    <a:pt x="727" y="90"/>
                  </a:cubicBezTo>
                  <a:lnTo>
                    <a:pt x="727" y="90"/>
                  </a:lnTo>
                  <a:cubicBezTo>
                    <a:pt x="465" y="614"/>
                    <a:pt x="1024" y="1174"/>
                    <a:pt x="846" y="1602"/>
                  </a:cubicBezTo>
                  <a:cubicBezTo>
                    <a:pt x="774" y="1793"/>
                    <a:pt x="691" y="1733"/>
                    <a:pt x="536" y="1769"/>
                  </a:cubicBezTo>
                  <a:cubicBezTo>
                    <a:pt x="560" y="1769"/>
                    <a:pt x="0" y="1828"/>
                    <a:pt x="108" y="1888"/>
                  </a:cubicBezTo>
                  <a:cubicBezTo>
                    <a:pt x="536" y="2138"/>
                    <a:pt x="1251" y="2209"/>
                    <a:pt x="1560" y="2602"/>
                  </a:cubicBezTo>
                  <a:cubicBezTo>
                    <a:pt x="1679" y="2733"/>
                    <a:pt x="1751" y="2912"/>
                    <a:pt x="1846" y="3067"/>
                  </a:cubicBezTo>
                  <a:cubicBezTo>
                    <a:pt x="2108" y="3483"/>
                    <a:pt x="2358" y="3912"/>
                    <a:pt x="2620" y="4329"/>
                  </a:cubicBezTo>
                  <a:cubicBezTo>
                    <a:pt x="2965" y="4900"/>
                    <a:pt x="3310" y="5472"/>
                    <a:pt x="3656" y="6031"/>
                  </a:cubicBezTo>
                  <a:cubicBezTo>
                    <a:pt x="3346" y="6400"/>
                    <a:pt x="3048" y="6758"/>
                    <a:pt x="2751" y="7127"/>
                  </a:cubicBezTo>
                  <a:cubicBezTo>
                    <a:pt x="2501" y="7424"/>
                    <a:pt x="2286" y="7722"/>
                    <a:pt x="1977" y="7972"/>
                  </a:cubicBezTo>
                  <a:cubicBezTo>
                    <a:pt x="1774" y="8139"/>
                    <a:pt x="1489" y="8234"/>
                    <a:pt x="1429" y="8532"/>
                  </a:cubicBezTo>
                  <a:cubicBezTo>
                    <a:pt x="1417" y="8627"/>
                    <a:pt x="1417" y="8722"/>
                    <a:pt x="1417" y="8817"/>
                  </a:cubicBezTo>
                  <a:cubicBezTo>
                    <a:pt x="1453" y="9127"/>
                    <a:pt x="1620" y="9401"/>
                    <a:pt x="1786" y="9675"/>
                  </a:cubicBezTo>
                  <a:cubicBezTo>
                    <a:pt x="1869" y="9799"/>
                    <a:pt x="2170" y="10331"/>
                    <a:pt x="2411" y="10331"/>
                  </a:cubicBezTo>
                  <a:cubicBezTo>
                    <a:pt x="2446" y="10331"/>
                    <a:pt x="2481" y="10320"/>
                    <a:pt x="2513" y="10294"/>
                  </a:cubicBezTo>
                  <a:cubicBezTo>
                    <a:pt x="2536" y="10270"/>
                    <a:pt x="2584" y="10234"/>
                    <a:pt x="2632" y="10187"/>
                  </a:cubicBezTo>
                  <a:cubicBezTo>
                    <a:pt x="3239" y="9579"/>
                    <a:pt x="5346" y="7079"/>
                    <a:pt x="5346" y="5960"/>
                  </a:cubicBezTo>
                  <a:cubicBezTo>
                    <a:pt x="5346" y="5900"/>
                    <a:pt x="5334" y="5841"/>
                    <a:pt x="5323" y="5781"/>
                  </a:cubicBezTo>
                  <a:cubicBezTo>
                    <a:pt x="5072" y="4555"/>
                    <a:pt x="3763" y="3424"/>
                    <a:pt x="2917" y="2590"/>
                  </a:cubicBezTo>
                  <a:cubicBezTo>
                    <a:pt x="2453" y="2126"/>
                    <a:pt x="2251" y="1686"/>
                    <a:pt x="2001" y="1078"/>
                  </a:cubicBezTo>
                  <a:cubicBezTo>
                    <a:pt x="1827" y="654"/>
                    <a:pt x="1563" y="1"/>
                    <a:pt x="1028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41"/>
            <p:cNvSpPr/>
            <p:nvPr/>
          </p:nvSpPr>
          <p:spPr>
            <a:xfrm>
              <a:off x="1511225" y="311125"/>
              <a:ext cx="107775" cy="131200"/>
            </a:xfrm>
            <a:custGeom>
              <a:avLst/>
              <a:gdLst/>
              <a:ahLst/>
              <a:cxnLst/>
              <a:rect l="l" t="t" r="r" b="b"/>
              <a:pathLst>
                <a:path w="4311" h="5248" extrusionOk="0">
                  <a:moveTo>
                    <a:pt x="1841" y="1"/>
                  </a:moveTo>
                  <a:cubicBezTo>
                    <a:pt x="1646" y="1"/>
                    <a:pt x="1448" y="25"/>
                    <a:pt x="1251" y="78"/>
                  </a:cubicBezTo>
                  <a:cubicBezTo>
                    <a:pt x="1060" y="125"/>
                    <a:pt x="906" y="197"/>
                    <a:pt x="786" y="292"/>
                  </a:cubicBezTo>
                  <a:cubicBezTo>
                    <a:pt x="775" y="292"/>
                    <a:pt x="775" y="292"/>
                    <a:pt x="775" y="304"/>
                  </a:cubicBezTo>
                  <a:cubicBezTo>
                    <a:pt x="1" y="1161"/>
                    <a:pt x="322" y="2304"/>
                    <a:pt x="203" y="3340"/>
                  </a:cubicBezTo>
                  <a:cubicBezTo>
                    <a:pt x="132" y="4007"/>
                    <a:pt x="322" y="4757"/>
                    <a:pt x="929" y="5102"/>
                  </a:cubicBezTo>
                  <a:cubicBezTo>
                    <a:pt x="1115" y="5207"/>
                    <a:pt x="1329" y="5248"/>
                    <a:pt x="1546" y="5248"/>
                  </a:cubicBezTo>
                  <a:cubicBezTo>
                    <a:pt x="1746" y="5248"/>
                    <a:pt x="1949" y="5213"/>
                    <a:pt x="2132" y="5161"/>
                  </a:cubicBezTo>
                  <a:cubicBezTo>
                    <a:pt x="2310" y="5102"/>
                    <a:pt x="2501" y="5042"/>
                    <a:pt x="2644" y="4947"/>
                  </a:cubicBezTo>
                  <a:cubicBezTo>
                    <a:pt x="2906" y="4769"/>
                    <a:pt x="3180" y="4614"/>
                    <a:pt x="3346" y="4364"/>
                  </a:cubicBezTo>
                  <a:cubicBezTo>
                    <a:pt x="3525" y="4102"/>
                    <a:pt x="3763" y="3888"/>
                    <a:pt x="3918" y="3602"/>
                  </a:cubicBezTo>
                  <a:cubicBezTo>
                    <a:pt x="4049" y="3352"/>
                    <a:pt x="4239" y="3078"/>
                    <a:pt x="4263" y="2780"/>
                  </a:cubicBezTo>
                  <a:cubicBezTo>
                    <a:pt x="4311" y="2030"/>
                    <a:pt x="4084" y="1316"/>
                    <a:pt x="3561" y="756"/>
                  </a:cubicBezTo>
                  <a:cubicBezTo>
                    <a:pt x="3111" y="280"/>
                    <a:pt x="2493" y="1"/>
                    <a:pt x="1841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41"/>
            <p:cNvSpPr/>
            <p:nvPr/>
          </p:nvSpPr>
          <p:spPr>
            <a:xfrm>
              <a:off x="1583250" y="369775"/>
              <a:ext cx="25925" cy="34300"/>
            </a:xfrm>
            <a:custGeom>
              <a:avLst/>
              <a:gdLst/>
              <a:ahLst/>
              <a:cxnLst/>
              <a:rect l="l" t="t" r="r" b="b"/>
              <a:pathLst>
                <a:path w="1037" h="1372" extrusionOk="0">
                  <a:moveTo>
                    <a:pt x="597" y="0"/>
                  </a:moveTo>
                  <a:cubicBezTo>
                    <a:pt x="366" y="0"/>
                    <a:pt x="138" y="250"/>
                    <a:pt x="72" y="601"/>
                  </a:cubicBezTo>
                  <a:cubicBezTo>
                    <a:pt x="1" y="982"/>
                    <a:pt x="144" y="1315"/>
                    <a:pt x="394" y="1363"/>
                  </a:cubicBezTo>
                  <a:cubicBezTo>
                    <a:pt x="416" y="1368"/>
                    <a:pt x="438" y="1371"/>
                    <a:pt x="460" y="1371"/>
                  </a:cubicBezTo>
                  <a:cubicBezTo>
                    <a:pt x="679" y="1371"/>
                    <a:pt x="900" y="1114"/>
                    <a:pt x="965" y="768"/>
                  </a:cubicBezTo>
                  <a:cubicBezTo>
                    <a:pt x="1037" y="399"/>
                    <a:pt x="894" y="53"/>
                    <a:pt x="656" y="6"/>
                  </a:cubicBezTo>
                  <a:cubicBezTo>
                    <a:pt x="636" y="2"/>
                    <a:pt x="616" y="0"/>
                    <a:pt x="597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41"/>
            <p:cNvSpPr/>
            <p:nvPr/>
          </p:nvSpPr>
          <p:spPr>
            <a:xfrm>
              <a:off x="1550825" y="373175"/>
              <a:ext cx="20850" cy="6875"/>
            </a:xfrm>
            <a:custGeom>
              <a:avLst/>
              <a:gdLst/>
              <a:ahLst/>
              <a:cxnLst/>
              <a:rect l="l" t="t" r="r" b="b"/>
              <a:pathLst>
                <a:path w="834" h="275" extrusionOk="0">
                  <a:moveTo>
                    <a:pt x="398" y="1"/>
                  </a:moveTo>
                  <a:cubicBezTo>
                    <a:pt x="207" y="1"/>
                    <a:pt x="67" y="77"/>
                    <a:pt x="60" y="84"/>
                  </a:cubicBezTo>
                  <a:cubicBezTo>
                    <a:pt x="12" y="108"/>
                    <a:pt x="0" y="155"/>
                    <a:pt x="24" y="191"/>
                  </a:cubicBezTo>
                  <a:cubicBezTo>
                    <a:pt x="42" y="218"/>
                    <a:pt x="73" y="231"/>
                    <a:pt x="103" y="231"/>
                  </a:cubicBezTo>
                  <a:cubicBezTo>
                    <a:pt x="113" y="231"/>
                    <a:pt x="122" y="230"/>
                    <a:pt x="131" y="227"/>
                  </a:cubicBezTo>
                  <a:cubicBezTo>
                    <a:pt x="138" y="220"/>
                    <a:pt x="242" y="164"/>
                    <a:pt x="383" y="164"/>
                  </a:cubicBezTo>
                  <a:cubicBezTo>
                    <a:pt x="475" y="164"/>
                    <a:pt x="583" y="188"/>
                    <a:pt x="691" y="263"/>
                  </a:cubicBezTo>
                  <a:cubicBezTo>
                    <a:pt x="715" y="274"/>
                    <a:pt x="738" y="274"/>
                    <a:pt x="750" y="274"/>
                  </a:cubicBezTo>
                  <a:cubicBezTo>
                    <a:pt x="774" y="263"/>
                    <a:pt x="798" y="251"/>
                    <a:pt x="810" y="239"/>
                  </a:cubicBezTo>
                  <a:cubicBezTo>
                    <a:pt x="834" y="203"/>
                    <a:pt x="822" y="143"/>
                    <a:pt x="786" y="120"/>
                  </a:cubicBezTo>
                  <a:cubicBezTo>
                    <a:pt x="650" y="29"/>
                    <a:pt x="514" y="1"/>
                    <a:pt x="3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41"/>
            <p:cNvSpPr/>
            <p:nvPr/>
          </p:nvSpPr>
          <p:spPr>
            <a:xfrm>
              <a:off x="1534450" y="383550"/>
              <a:ext cx="9250" cy="29350"/>
            </a:xfrm>
            <a:custGeom>
              <a:avLst/>
              <a:gdLst/>
              <a:ahLst/>
              <a:cxnLst/>
              <a:rect l="l" t="t" r="r" b="b"/>
              <a:pathLst>
                <a:path w="370" h="1174" extrusionOk="0">
                  <a:moveTo>
                    <a:pt x="90" y="0"/>
                  </a:moveTo>
                  <a:cubicBezTo>
                    <a:pt x="80" y="0"/>
                    <a:pt x="70" y="4"/>
                    <a:pt x="60" y="14"/>
                  </a:cubicBezTo>
                  <a:cubicBezTo>
                    <a:pt x="36" y="26"/>
                    <a:pt x="36" y="62"/>
                    <a:pt x="48" y="86"/>
                  </a:cubicBezTo>
                  <a:cubicBezTo>
                    <a:pt x="155" y="217"/>
                    <a:pt x="167" y="455"/>
                    <a:pt x="131" y="610"/>
                  </a:cubicBezTo>
                  <a:cubicBezTo>
                    <a:pt x="131" y="633"/>
                    <a:pt x="119" y="657"/>
                    <a:pt x="107" y="693"/>
                  </a:cubicBezTo>
                  <a:cubicBezTo>
                    <a:pt x="60" y="824"/>
                    <a:pt x="0" y="1014"/>
                    <a:pt x="84" y="1110"/>
                  </a:cubicBezTo>
                  <a:cubicBezTo>
                    <a:pt x="121" y="1156"/>
                    <a:pt x="179" y="1173"/>
                    <a:pt x="253" y="1173"/>
                  </a:cubicBezTo>
                  <a:cubicBezTo>
                    <a:pt x="275" y="1173"/>
                    <a:pt x="298" y="1172"/>
                    <a:pt x="322" y="1169"/>
                  </a:cubicBezTo>
                  <a:cubicBezTo>
                    <a:pt x="346" y="1157"/>
                    <a:pt x="369" y="1133"/>
                    <a:pt x="358" y="1110"/>
                  </a:cubicBezTo>
                  <a:cubicBezTo>
                    <a:pt x="358" y="1074"/>
                    <a:pt x="334" y="1062"/>
                    <a:pt x="298" y="1062"/>
                  </a:cubicBezTo>
                  <a:cubicBezTo>
                    <a:pt x="278" y="1067"/>
                    <a:pt x="256" y="1070"/>
                    <a:pt x="236" y="1070"/>
                  </a:cubicBezTo>
                  <a:cubicBezTo>
                    <a:pt x="207" y="1070"/>
                    <a:pt x="181" y="1064"/>
                    <a:pt x="167" y="1050"/>
                  </a:cubicBezTo>
                  <a:cubicBezTo>
                    <a:pt x="119" y="991"/>
                    <a:pt x="179" y="824"/>
                    <a:pt x="203" y="717"/>
                  </a:cubicBezTo>
                  <a:cubicBezTo>
                    <a:pt x="215" y="693"/>
                    <a:pt x="227" y="657"/>
                    <a:pt x="227" y="633"/>
                  </a:cubicBezTo>
                  <a:cubicBezTo>
                    <a:pt x="274" y="467"/>
                    <a:pt x="262" y="181"/>
                    <a:pt x="131" y="14"/>
                  </a:cubicBezTo>
                  <a:cubicBezTo>
                    <a:pt x="118" y="7"/>
                    <a:pt x="104" y="0"/>
                    <a:pt x="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41"/>
            <p:cNvSpPr/>
            <p:nvPr/>
          </p:nvSpPr>
          <p:spPr>
            <a:xfrm>
              <a:off x="1515100" y="373900"/>
              <a:ext cx="18475" cy="6975"/>
            </a:xfrm>
            <a:custGeom>
              <a:avLst/>
              <a:gdLst/>
              <a:ahLst/>
              <a:cxnLst/>
              <a:rect l="l" t="t" r="r" b="b"/>
              <a:pathLst>
                <a:path w="739" h="279" extrusionOk="0">
                  <a:moveTo>
                    <a:pt x="385" y="1"/>
                  </a:moveTo>
                  <a:cubicBezTo>
                    <a:pt x="276" y="1"/>
                    <a:pt x="151" y="33"/>
                    <a:pt x="36" y="138"/>
                  </a:cubicBezTo>
                  <a:cubicBezTo>
                    <a:pt x="0" y="162"/>
                    <a:pt x="0" y="222"/>
                    <a:pt x="24" y="245"/>
                  </a:cubicBezTo>
                  <a:cubicBezTo>
                    <a:pt x="45" y="266"/>
                    <a:pt x="70" y="279"/>
                    <a:pt x="94" y="279"/>
                  </a:cubicBezTo>
                  <a:cubicBezTo>
                    <a:pt x="111" y="279"/>
                    <a:pt x="128" y="272"/>
                    <a:pt x="143" y="257"/>
                  </a:cubicBezTo>
                  <a:cubicBezTo>
                    <a:pt x="224" y="186"/>
                    <a:pt x="312" y="164"/>
                    <a:pt x="390" y="164"/>
                  </a:cubicBezTo>
                  <a:cubicBezTo>
                    <a:pt x="507" y="164"/>
                    <a:pt x="600" y="214"/>
                    <a:pt x="608" y="222"/>
                  </a:cubicBezTo>
                  <a:cubicBezTo>
                    <a:pt x="620" y="234"/>
                    <a:pt x="643" y="234"/>
                    <a:pt x="655" y="234"/>
                  </a:cubicBezTo>
                  <a:cubicBezTo>
                    <a:pt x="679" y="222"/>
                    <a:pt x="703" y="210"/>
                    <a:pt x="715" y="186"/>
                  </a:cubicBezTo>
                  <a:cubicBezTo>
                    <a:pt x="739" y="150"/>
                    <a:pt x="727" y="103"/>
                    <a:pt x="691" y="79"/>
                  </a:cubicBezTo>
                  <a:cubicBezTo>
                    <a:pt x="677" y="72"/>
                    <a:pt x="548" y="1"/>
                    <a:pt x="3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41"/>
            <p:cNvSpPr/>
            <p:nvPr/>
          </p:nvSpPr>
          <p:spPr>
            <a:xfrm>
              <a:off x="1537125" y="413750"/>
              <a:ext cx="28000" cy="10975"/>
            </a:xfrm>
            <a:custGeom>
              <a:avLst/>
              <a:gdLst/>
              <a:ahLst/>
              <a:cxnLst/>
              <a:rect l="l" t="t" r="r" b="b"/>
              <a:pathLst>
                <a:path w="1120" h="439" extrusionOk="0">
                  <a:moveTo>
                    <a:pt x="1066" y="1"/>
                  </a:moveTo>
                  <a:cubicBezTo>
                    <a:pt x="1052" y="1"/>
                    <a:pt x="1038" y="7"/>
                    <a:pt x="1024" y="21"/>
                  </a:cubicBezTo>
                  <a:cubicBezTo>
                    <a:pt x="818" y="271"/>
                    <a:pt x="571" y="331"/>
                    <a:pt x="381" y="331"/>
                  </a:cubicBezTo>
                  <a:cubicBezTo>
                    <a:pt x="209" y="331"/>
                    <a:pt x="83" y="283"/>
                    <a:pt x="72" y="283"/>
                  </a:cubicBezTo>
                  <a:cubicBezTo>
                    <a:pt x="66" y="279"/>
                    <a:pt x="59" y="278"/>
                    <a:pt x="53" y="278"/>
                  </a:cubicBezTo>
                  <a:cubicBezTo>
                    <a:pt x="36" y="278"/>
                    <a:pt x="21" y="289"/>
                    <a:pt x="12" y="306"/>
                  </a:cubicBezTo>
                  <a:cubicBezTo>
                    <a:pt x="0" y="330"/>
                    <a:pt x="12" y="366"/>
                    <a:pt x="36" y="378"/>
                  </a:cubicBezTo>
                  <a:cubicBezTo>
                    <a:pt x="36" y="378"/>
                    <a:pt x="189" y="439"/>
                    <a:pt x="396" y="439"/>
                  </a:cubicBezTo>
                  <a:cubicBezTo>
                    <a:pt x="448" y="439"/>
                    <a:pt x="503" y="435"/>
                    <a:pt x="560" y="425"/>
                  </a:cubicBezTo>
                  <a:cubicBezTo>
                    <a:pt x="739" y="390"/>
                    <a:pt x="929" y="294"/>
                    <a:pt x="1108" y="80"/>
                  </a:cubicBezTo>
                  <a:cubicBezTo>
                    <a:pt x="1120" y="56"/>
                    <a:pt x="1120" y="33"/>
                    <a:pt x="1096" y="9"/>
                  </a:cubicBezTo>
                  <a:cubicBezTo>
                    <a:pt x="1086" y="4"/>
                    <a:pt x="1076" y="1"/>
                    <a:pt x="10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41"/>
            <p:cNvSpPr/>
            <p:nvPr/>
          </p:nvSpPr>
          <p:spPr>
            <a:xfrm>
              <a:off x="1559150" y="383900"/>
              <a:ext cx="6875" cy="9575"/>
            </a:xfrm>
            <a:custGeom>
              <a:avLst/>
              <a:gdLst/>
              <a:ahLst/>
              <a:cxnLst/>
              <a:rect l="l" t="t" r="r" b="b"/>
              <a:pathLst>
                <a:path w="275" h="383" extrusionOk="0">
                  <a:moveTo>
                    <a:pt x="96" y="0"/>
                  </a:moveTo>
                  <a:cubicBezTo>
                    <a:pt x="36" y="12"/>
                    <a:pt x="1" y="107"/>
                    <a:pt x="12" y="215"/>
                  </a:cubicBezTo>
                  <a:cubicBezTo>
                    <a:pt x="35" y="314"/>
                    <a:pt x="87" y="383"/>
                    <a:pt x="152" y="383"/>
                  </a:cubicBezTo>
                  <a:cubicBezTo>
                    <a:pt x="157" y="383"/>
                    <a:pt x="162" y="382"/>
                    <a:pt x="167" y="381"/>
                  </a:cubicBezTo>
                  <a:cubicBezTo>
                    <a:pt x="239" y="369"/>
                    <a:pt x="274" y="274"/>
                    <a:pt x="251" y="167"/>
                  </a:cubicBezTo>
                  <a:cubicBezTo>
                    <a:pt x="239" y="72"/>
                    <a:pt x="167" y="0"/>
                    <a:pt x="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41"/>
            <p:cNvSpPr/>
            <p:nvPr/>
          </p:nvSpPr>
          <p:spPr>
            <a:xfrm>
              <a:off x="1521650" y="387725"/>
              <a:ext cx="6875" cy="9325"/>
            </a:xfrm>
            <a:custGeom>
              <a:avLst/>
              <a:gdLst/>
              <a:ahLst/>
              <a:cxnLst/>
              <a:rect l="l" t="t" r="r" b="b"/>
              <a:pathLst>
                <a:path w="275" h="373" extrusionOk="0">
                  <a:moveTo>
                    <a:pt x="123" y="1"/>
                  </a:moveTo>
                  <a:cubicBezTo>
                    <a:pt x="118" y="1"/>
                    <a:pt x="113" y="1"/>
                    <a:pt x="108" y="2"/>
                  </a:cubicBezTo>
                  <a:cubicBezTo>
                    <a:pt x="48" y="14"/>
                    <a:pt x="0" y="97"/>
                    <a:pt x="24" y="204"/>
                  </a:cubicBezTo>
                  <a:cubicBezTo>
                    <a:pt x="35" y="304"/>
                    <a:pt x="97" y="372"/>
                    <a:pt x="163" y="372"/>
                  </a:cubicBezTo>
                  <a:cubicBezTo>
                    <a:pt x="169" y="372"/>
                    <a:pt x="174" y="372"/>
                    <a:pt x="179" y="371"/>
                  </a:cubicBezTo>
                  <a:cubicBezTo>
                    <a:pt x="238" y="359"/>
                    <a:pt x="274" y="264"/>
                    <a:pt x="262" y="169"/>
                  </a:cubicBezTo>
                  <a:cubicBezTo>
                    <a:pt x="240" y="69"/>
                    <a:pt x="187" y="1"/>
                    <a:pt x="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41"/>
            <p:cNvSpPr/>
            <p:nvPr/>
          </p:nvSpPr>
          <p:spPr>
            <a:xfrm>
              <a:off x="1507050" y="294300"/>
              <a:ext cx="179225" cy="181550"/>
            </a:xfrm>
            <a:custGeom>
              <a:avLst/>
              <a:gdLst/>
              <a:ahLst/>
              <a:cxnLst/>
              <a:rect l="l" t="t" r="r" b="b"/>
              <a:pathLst>
                <a:path w="7169" h="7262" extrusionOk="0">
                  <a:moveTo>
                    <a:pt x="3134" y="0"/>
                  </a:moveTo>
                  <a:cubicBezTo>
                    <a:pt x="3062" y="0"/>
                    <a:pt x="2990" y="4"/>
                    <a:pt x="2918" y="12"/>
                  </a:cubicBezTo>
                  <a:cubicBezTo>
                    <a:pt x="2561" y="48"/>
                    <a:pt x="2263" y="191"/>
                    <a:pt x="1954" y="310"/>
                  </a:cubicBezTo>
                  <a:cubicBezTo>
                    <a:pt x="1896" y="295"/>
                    <a:pt x="1840" y="288"/>
                    <a:pt x="1789" y="288"/>
                  </a:cubicBezTo>
                  <a:cubicBezTo>
                    <a:pt x="1521" y="288"/>
                    <a:pt x="1339" y="474"/>
                    <a:pt x="1299" y="643"/>
                  </a:cubicBezTo>
                  <a:cubicBezTo>
                    <a:pt x="1275" y="643"/>
                    <a:pt x="1251" y="631"/>
                    <a:pt x="1227" y="631"/>
                  </a:cubicBezTo>
                  <a:cubicBezTo>
                    <a:pt x="965" y="631"/>
                    <a:pt x="477" y="893"/>
                    <a:pt x="418" y="1203"/>
                  </a:cubicBezTo>
                  <a:cubicBezTo>
                    <a:pt x="1" y="1596"/>
                    <a:pt x="418" y="2691"/>
                    <a:pt x="763" y="2965"/>
                  </a:cubicBezTo>
                  <a:cubicBezTo>
                    <a:pt x="886" y="3067"/>
                    <a:pt x="989" y="3110"/>
                    <a:pt x="1074" y="3110"/>
                  </a:cubicBezTo>
                  <a:cubicBezTo>
                    <a:pt x="1415" y="3110"/>
                    <a:pt x="1470" y="2423"/>
                    <a:pt x="1395" y="2078"/>
                  </a:cubicBezTo>
                  <a:lnTo>
                    <a:pt x="1395" y="2078"/>
                  </a:lnTo>
                  <a:cubicBezTo>
                    <a:pt x="1475" y="2431"/>
                    <a:pt x="1925" y="2753"/>
                    <a:pt x="2196" y="2753"/>
                  </a:cubicBezTo>
                  <a:cubicBezTo>
                    <a:pt x="2354" y="2753"/>
                    <a:pt x="2452" y="2644"/>
                    <a:pt x="2382" y="2370"/>
                  </a:cubicBezTo>
                  <a:lnTo>
                    <a:pt x="2382" y="2370"/>
                  </a:lnTo>
                  <a:cubicBezTo>
                    <a:pt x="2465" y="2619"/>
                    <a:pt x="2757" y="3170"/>
                    <a:pt x="2989" y="3170"/>
                  </a:cubicBezTo>
                  <a:cubicBezTo>
                    <a:pt x="3055" y="3170"/>
                    <a:pt x="3117" y="3125"/>
                    <a:pt x="3168" y="3013"/>
                  </a:cubicBezTo>
                  <a:cubicBezTo>
                    <a:pt x="3204" y="3048"/>
                    <a:pt x="3239" y="3072"/>
                    <a:pt x="3263" y="3072"/>
                  </a:cubicBezTo>
                  <a:cubicBezTo>
                    <a:pt x="3263" y="3096"/>
                    <a:pt x="3251" y="3120"/>
                    <a:pt x="3251" y="3144"/>
                  </a:cubicBezTo>
                  <a:cubicBezTo>
                    <a:pt x="3228" y="3275"/>
                    <a:pt x="3180" y="3429"/>
                    <a:pt x="3263" y="3560"/>
                  </a:cubicBezTo>
                  <a:cubicBezTo>
                    <a:pt x="3335" y="3691"/>
                    <a:pt x="3632" y="3703"/>
                    <a:pt x="3668" y="3822"/>
                  </a:cubicBezTo>
                  <a:cubicBezTo>
                    <a:pt x="3716" y="4013"/>
                    <a:pt x="3370" y="4168"/>
                    <a:pt x="3359" y="4370"/>
                  </a:cubicBezTo>
                  <a:cubicBezTo>
                    <a:pt x="3359" y="4739"/>
                    <a:pt x="3870" y="4668"/>
                    <a:pt x="3930" y="4953"/>
                  </a:cubicBezTo>
                  <a:cubicBezTo>
                    <a:pt x="3966" y="5132"/>
                    <a:pt x="3704" y="5334"/>
                    <a:pt x="3632" y="5501"/>
                  </a:cubicBezTo>
                  <a:cubicBezTo>
                    <a:pt x="3454" y="5965"/>
                    <a:pt x="3799" y="5977"/>
                    <a:pt x="4025" y="6275"/>
                  </a:cubicBezTo>
                  <a:cubicBezTo>
                    <a:pt x="4299" y="6644"/>
                    <a:pt x="4228" y="7120"/>
                    <a:pt x="4835" y="7251"/>
                  </a:cubicBezTo>
                  <a:cubicBezTo>
                    <a:pt x="4868" y="7258"/>
                    <a:pt x="4907" y="7262"/>
                    <a:pt x="4952" y="7262"/>
                  </a:cubicBezTo>
                  <a:cubicBezTo>
                    <a:pt x="5283" y="7262"/>
                    <a:pt x="5899" y="7079"/>
                    <a:pt x="6109" y="6858"/>
                  </a:cubicBezTo>
                  <a:cubicBezTo>
                    <a:pt x="6109" y="6858"/>
                    <a:pt x="6109" y="6870"/>
                    <a:pt x="6109" y="6882"/>
                  </a:cubicBezTo>
                  <a:cubicBezTo>
                    <a:pt x="6454" y="6835"/>
                    <a:pt x="6966" y="6489"/>
                    <a:pt x="6990" y="6180"/>
                  </a:cubicBezTo>
                  <a:cubicBezTo>
                    <a:pt x="7002" y="5965"/>
                    <a:pt x="6859" y="5704"/>
                    <a:pt x="6609" y="5692"/>
                  </a:cubicBezTo>
                  <a:cubicBezTo>
                    <a:pt x="6907" y="5501"/>
                    <a:pt x="7169" y="5406"/>
                    <a:pt x="7085" y="5072"/>
                  </a:cubicBezTo>
                  <a:cubicBezTo>
                    <a:pt x="7038" y="4858"/>
                    <a:pt x="6799" y="4549"/>
                    <a:pt x="6537" y="4549"/>
                  </a:cubicBezTo>
                  <a:cubicBezTo>
                    <a:pt x="7061" y="4406"/>
                    <a:pt x="6835" y="3596"/>
                    <a:pt x="6454" y="3429"/>
                  </a:cubicBezTo>
                  <a:cubicBezTo>
                    <a:pt x="6692" y="3406"/>
                    <a:pt x="6859" y="3227"/>
                    <a:pt x="6752" y="2965"/>
                  </a:cubicBezTo>
                  <a:cubicBezTo>
                    <a:pt x="6561" y="2525"/>
                    <a:pt x="6085" y="1989"/>
                    <a:pt x="5514" y="1953"/>
                  </a:cubicBezTo>
                  <a:lnTo>
                    <a:pt x="5514" y="1953"/>
                  </a:lnTo>
                  <a:cubicBezTo>
                    <a:pt x="5518" y="1953"/>
                    <a:pt x="5523" y="1953"/>
                    <a:pt x="5528" y="1953"/>
                  </a:cubicBezTo>
                  <a:cubicBezTo>
                    <a:pt x="5996" y="1953"/>
                    <a:pt x="5715" y="1380"/>
                    <a:pt x="5609" y="1191"/>
                  </a:cubicBezTo>
                  <a:cubicBezTo>
                    <a:pt x="5359" y="786"/>
                    <a:pt x="4859" y="489"/>
                    <a:pt x="4382" y="298"/>
                  </a:cubicBezTo>
                  <a:cubicBezTo>
                    <a:pt x="3994" y="145"/>
                    <a:pt x="3570" y="0"/>
                    <a:pt x="31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41"/>
            <p:cNvSpPr/>
            <p:nvPr/>
          </p:nvSpPr>
          <p:spPr>
            <a:xfrm>
              <a:off x="1554100" y="419725"/>
              <a:ext cx="37225" cy="23425"/>
            </a:xfrm>
            <a:custGeom>
              <a:avLst/>
              <a:gdLst/>
              <a:ahLst/>
              <a:cxnLst/>
              <a:rect l="l" t="t" r="r" b="b"/>
              <a:pathLst>
                <a:path w="1489" h="937" extrusionOk="0">
                  <a:moveTo>
                    <a:pt x="1431" y="0"/>
                  </a:moveTo>
                  <a:cubicBezTo>
                    <a:pt x="1413" y="0"/>
                    <a:pt x="1395" y="6"/>
                    <a:pt x="1381" y="20"/>
                  </a:cubicBezTo>
                  <a:cubicBezTo>
                    <a:pt x="664" y="818"/>
                    <a:pt x="93" y="829"/>
                    <a:pt x="61" y="829"/>
                  </a:cubicBezTo>
                  <a:cubicBezTo>
                    <a:pt x="60" y="829"/>
                    <a:pt x="60" y="829"/>
                    <a:pt x="60" y="829"/>
                  </a:cubicBezTo>
                  <a:cubicBezTo>
                    <a:pt x="24" y="829"/>
                    <a:pt x="0" y="841"/>
                    <a:pt x="0" y="877"/>
                  </a:cubicBezTo>
                  <a:cubicBezTo>
                    <a:pt x="0" y="913"/>
                    <a:pt x="24" y="937"/>
                    <a:pt x="48" y="937"/>
                  </a:cubicBezTo>
                  <a:lnTo>
                    <a:pt x="60" y="937"/>
                  </a:lnTo>
                  <a:cubicBezTo>
                    <a:pt x="167" y="937"/>
                    <a:pt x="750" y="901"/>
                    <a:pt x="1465" y="91"/>
                  </a:cubicBezTo>
                  <a:cubicBezTo>
                    <a:pt x="1488" y="67"/>
                    <a:pt x="1488" y="32"/>
                    <a:pt x="1465" y="8"/>
                  </a:cubicBezTo>
                  <a:cubicBezTo>
                    <a:pt x="1455" y="3"/>
                    <a:pt x="1443" y="0"/>
                    <a:pt x="14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41"/>
            <p:cNvSpPr/>
            <p:nvPr/>
          </p:nvSpPr>
          <p:spPr>
            <a:xfrm>
              <a:off x="1430275" y="151950"/>
              <a:ext cx="262550" cy="128175"/>
            </a:xfrm>
            <a:custGeom>
              <a:avLst/>
              <a:gdLst/>
              <a:ahLst/>
              <a:cxnLst/>
              <a:rect l="l" t="t" r="r" b="b"/>
              <a:pathLst>
                <a:path w="10502" h="5127" extrusionOk="0">
                  <a:moveTo>
                    <a:pt x="4863" y="0"/>
                  </a:moveTo>
                  <a:cubicBezTo>
                    <a:pt x="4685" y="0"/>
                    <a:pt x="4514" y="58"/>
                    <a:pt x="4298" y="182"/>
                  </a:cubicBezTo>
                  <a:cubicBezTo>
                    <a:pt x="4096" y="313"/>
                    <a:pt x="3715" y="908"/>
                    <a:pt x="3512" y="956"/>
                  </a:cubicBezTo>
                  <a:cubicBezTo>
                    <a:pt x="3493" y="959"/>
                    <a:pt x="3474" y="961"/>
                    <a:pt x="3456" y="961"/>
                  </a:cubicBezTo>
                  <a:cubicBezTo>
                    <a:pt x="3136" y="961"/>
                    <a:pt x="3119" y="446"/>
                    <a:pt x="2767" y="446"/>
                  </a:cubicBezTo>
                  <a:cubicBezTo>
                    <a:pt x="2727" y="446"/>
                    <a:pt x="2682" y="452"/>
                    <a:pt x="2631" y="468"/>
                  </a:cubicBezTo>
                  <a:cubicBezTo>
                    <a:pt x="2203" y="599"/>
                    <a:pt x="1977" y="1444"/>
                    <a:pt x="1858" y="1825"/>
                  </a:cubicBezTo>
                  <a:cubicBezTo>
                    <a:pt x="1749" y="1666"/>
                    <a:pt x="1630" y="1603"/>
                    <a:pt x="1513" y="1603"/>
                  </a:cubicBezTo>
                  <a:cubicBezTo>
                    <a:pt x="1297" y="1603"/>
                    <a:pt x="1088" y="1819"/>
                    <a:pt x="965" y="2051"/>
                  </a:cubicBezTo>
                  <a:cubicBezTo>
                    <a:pt x="845" y="2277"/>
                    <a:pt x="929" y="2468"/>
                    <a:pt x="715" y="2599"/>
                  </a:cubicBezTo>
                  <a:cubicBezTo>
                    <a:pt x="663" y="2632"/>
                    <a:pt x="576" y="2639"/>
                    <a:pt x="479" y="2639"/>
                  </a:cubicBezTo>
                  <a:cubicBezTo>
                    <a:pt x="409" y="2639"/>
                    <a:pt x="334" y="2635"/>
                    <a:pt x="263" y="2635"/>
                  </a:cubicBezTo>
                  <a:cubicBezTo>
                    <a:pt x="185" y="2635"/>
                    <a:pt x="113" y="2639"/>
                    <a:pt x="60" y="2658"/>
                  </a:cubicBezTo>
                  <a:cubicBezTo>
                    <a:pt x="0" y="3039"/>
                    <a:pt x="334" y="3277"/>
                    <a:pt x="643" y="3373"/>
                  </a:cubicBezTo>
                  <a:cubicBezTo>
                    <a:pt x="562" y="3686"/>
                    <a:pt x="619" y="4137"/>
                    <a:pt x="951" y="4266"/>
                  </a:cubicBezTo>
                  <a:lnTo>
                    <a:pt x="951" y="4266"/>
                  </a:lnTo>
                  <a:cubicBezTo>
                    <a:pt x="1066" y="4426"/>
                    <a:pt x="1283" y="4614"/>
                    <a:pt x="1465" y="4647"/>
                  </a:cubicBezTo>
                  <a:cubicBezTo>
                    <a:pt x="1473" y="4648"/>
                    <a:pt x="1482" y="4649"/>
                    <a:pt x="1492" y="4649"/>
                  </a:cubicBezTo>
                  <a:cubicBezTo>
                    <a:pt x="1606" y="4649"/>
                    <a:pt x="1784" y="4537"/>
                    <a:pt x="1854" y="4537"/>
                  </a:cubicBezTo>
                  <a:cubicBezTo>
                    <a:pt x="1860" y="4537"/>
                    <a:pt x="1865" y="4538"/>
                    <a:pt x="1869" y="4540"/>
                  </a:cubicBezTo>
                  <a:cubicBezTo>
                    <a:pt x="2024" y="4587"/>
                    <a:pt x="2072" y="4730"/>
                    <a:pt x="2239" y="4813"/>
                  </a:cubicBezTo>
                  <a:cubicBezTo>
                    <a:pt x="2498" y="4954"/>
                    <a:pt x="2642" y="5036"/>
                    <a:pt x="2819" y="5036"/>
                  </a:cubicBezTo>
                  <a:cubicBezTo>
                    <a:pt x="2942" y="5036"/>
                    <a:pt x="3081" y="4997"/>
                    <a:pt x="3286" y="4909"/>
                  </a:cubicBezTo>
                  <a:cubicBezTo>
                    <a:pt x="3518" y="4814"/>
                    <a:pt x="3601" y="4663"/>
                    <a:pt x="3816" y="4663"/>
                  </a:cubicBezTo>
                  <a:cubicBezTo>
                    <a:pt x="3843" y="4663"/>
                    <a:pt x="3873" y="4665"/>
                    <a:pt x="3905" y="4671"/>
                  </a:cubicBezTo>
                  <a:cubicBezTo>
                    <a:pt x="4013" y="4694"/>
                    <a:pt x="4215" y="4968"/>
                    <a:pt x="4334" y="5028"/>
                  </a:cubicBezTo>
                  <a:cubicBezTo>
                    <a:pt x="4515" y="5104"/>
                    <a:pt x="4688" y="5127"/>
                    <a:pt x="4866" y="5127"/>
                  </a:cubicBezTo>
                  <a:cubicBezTo>
                    <a:pt x="4911" y="5127"/>
                    <a:pt x="4956" y="5125"/>
                    <a:pt x="5001" y="5123"/>
                  </a:cubicBezTo>
                  <a:cubicBezTo>
                    <a:pt x="5382" y="5099"/>
                    <a:pt x="5703" y="4813"/>
                    <a:pt x="6060" y="4801"/>
                  </a:cubicBezTo>
                  <a:cubicBezTo>
                    <a:pt x="6082" y="4800"/>
                    <a:pt x="6103" y="4799"/>
                    <a:pt x="6124" y="4799"/>
                  </a:cubicBezTo>
                  <a:cubicBezTo>
                    <a:pt x="6528" y="4799"/>
                    <a:pt x="6825" y="5044"/>
                    <a:pt x="7219" y="5044"/>
                  </a:cubicBezTo>
                  <a:cubicBezTo>
                    <a:pt x="7334" y="5044"/>
                    <a:pt x="7459" y="5023"/>
                    <a:pt x="7596" y="4968"/>
                  </a:cubicBezTo>
                  <a:cubicBezTo>
                    <a:pt x="8108" y="4766"/>
                    <a:pt x="8061" y="4349"/>
                    <a:pt x="8370" y="4075"/>
                  </a:cubicBezTo>
                  <a:cubicBezTo>
                    <a:pt x="8608" y="3873"/>
                    <a:pt x="8632" y="3992"/>
                    <a:pt x="8966" y="3909"/>
                  </a:cubicBezTo>
                  <a:cubicBezTo>
                    <a:pt x="10240" y="3611"/>
                    <a:pt x="10501" y="2896"/>
                    <a:pt x="10442" y="1730"/>
                  </a:cubicBezTo>
                  <a:lnTo>
                    <a:pt x="10442" y="1730"/>
                  </a:lnTo>
                  <a:cubicBezTo>
                    <a:pt x="10416" y="1733"/>
                    <a:pt x="10392" y="1735"/>
                    <a:pt x="10369" y="1735"/>
                  </a:cubicBezTo>
                  <a:cubicBezTo>
                    <a:pt x="9938" y="1735"/>
                    <a:pt x="10115" y="1114"/>
                    <a:pt x="9787" y="944"/>
                  </a:cubicBezTo>
                  <a:cubicBezTo>
                    <a:pt x="9745" y="920"/>
                    <a:pt x="9698" y="911"/>
                    <a:pt x="9648" y="911"/>
                  </a:cubicBezTo>
                  <a:cubicBezTo>
                    <a:pt x="9478" y="911"/>
                    <a:pt x="9276" y="1016"/>
                    <a:pt x="9113" y="1016"/>
                  </a:cubicBezTo>
                  <a:cubicBezTo>
                    <a:pt x="9082" y="1016"/>
                    <a:pt x="9053" y="1013"/>
                    <a:pt x="9025" y="1003"/>
                  </a:cubicBezTo>
                  <a:cubicBezTo>
                    <a:pt x="8811" y="932"/>
                    <a:pt x="8870" y="861"/>
                    <a:pt x="8692" y="730"/>
                  </a:cubicBezTo>
                  <a:cubicBezTo>
                    <a:pt x="8465" y="539"/>
                    <a:pt x="8477" y="349"/>
                    <a:pt x="8156" y="337"/>
                  </a:cubicBezTo>
                  <a:cubicBezTo>
                    <a:pt x="8152" y="336"/>
                    <a:pt x="8148" y="336"/>
                    <a:pt x="8143" y="336"/>
                  </a:cubicBezTo>
                  <a:cubicBezTo>
                    <a:pt x="7934" y="336"/>
                    <a:pt x="7747" y="622"/>
                    <a:pt x="7537" y="622"/>
                  </a:cubicBezTo>
                  <a:cubicBezTo>
                    <a:pt x="7018" y="599"/>
                    <a:pt x="7048" y="3"/>
                    <a:pt x="6459" y="3"/>
                  </a:cubicBezTo>
                  <a:cubicBezTo>
                    <a:pt x="6453" y="3"/>
                    <a:pt x="6447" y="3"/>
                    <a:pt x="6441" y="3"/>
                  </a:cubicBezTo>
                  <a:cubicBezTo>
                    <a:pt x="6123" y="15"/>
                    <a:pt x="5849" y="351"/>
                    <a:pt x="5555" y="351"/>
                  </a:cubicBezTo>
                  <a:cubicBezTo>
                    <a:pt x="5541" y="351"/>
                    <a:pt x="5527" y="350"/>
                    <a:pt x="5513" y="349"/>
                  </a:cubicBezTo>
                  <a:cubicBezTo>
                    <a:pt x="5298" y="313"/>
                    <a:pt x="5346" y="110"/>
                    <a:pt x="5167" y="51"/>
                  </a:cubicBezTo>
                  <a:cubicBezTo>
                    <a:pt x="5058" y="17"/>
                    <a:pt x="4960" y="0"/>
                    <a:pt x="48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41"/>
            <p:cNvSpPr/>
            <p:nvPr/>
          </p:nvSpPr>
          <p:spPr>
            <a:xfrm>
              <a:off x="1427875" y="202625"/>
              <a:ext cx="280725" cy="133275"/>
            </a:xfrm>
            <a:custGeom>
              <a:avLst/>
              <a:gdLst/>
              <a:ahLst/>
              <a:cxnLst/>
              <a:rect l="l" t="t" r="r" b="b"/>
              <a:pathLst>
                <a:path w="11229" h="5331" extrusionOk="0">
                  <a:moveTo>
                    <a:pt x="11228" y="0"/>
                  </a:moveTo>
                  <a:cubicBezTo>
                    <a:pt x="11228" y="0"/>
                    <a:pt x="6859" y="1762"/>
                    <a:pt x="1" y="1989"/>
                  </a:cubicBezTo>
                  <a:cubicBezTo>
                    <a:pt x="1" y="1989"/>
                    <a:pt x="1506" y="5331"/>
                    <a:pt x="5578" y="5331"/>
                  </a:cubicBezTo>
                  <a:cubicBezTo>
                    <a:pt x="6001" y="5331"/>
                    <a:pt x="6451" y="5295"/>
                    <a:pt x="6930" y="5215"/>
                  </a:cubicBezTo>
                  <a:cubicBezTo>
                    <a:pt x="6930" y="5215"/>
                    <a:pt x="10538" y="4548"/>
                    <a:pt x="112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5" name="Google Shape;2455;p41"/>
          <p:cNvGrpSpPr/>
          <p:nvPr/>
        </p:nvGrpSpPr>
        <p:grpSpPr>
          <a:xfrm>
            <a:off x="217257" y="2623487"/>
            <a:ext cx="1800309" cy="2245446"/>
            <a:chOff x="628975" y="395850"/>
            <a:chExt cx="589975" cy="73585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2456" name="Google Shape;2456;p41"/>
            <p:cNvSpPr/>
            <p:nvPr/>
          </p:nvSpPr>
          <p:spPr>
            <a:xfrm>
              <a:off x="994200" y="434500"/>
              <a:ext cx="152725" cy="237250"/>
            </a:xfrm>
            <a:custGeom>
              <a:avLst/>
              <a:gdLst/>
              <a:ahLst/>
              <a:cxnLst/>
              <a:rect l="l" t="t" r="r" b="b"/>
              <a:pathLst>
                <a:path w="6109" h="9490" extrusionOk="0">
                  <a:moveTo>
                    <a:pt x="4123" y="0"/>
                  </a:moveTo>
                  <a:cubicBezTo>
                    <a:pt x="2700" y="0"/>
                    <a:pt x="1230" y="448"/>
                    <a:pt x="608" y="1893"/>
                  </a:cubicBezTo>
                  <a:cubicBezTo>
                    <a:pt x="262" y="2691"/>
                    <a:pt x="358" y="3667"/>
                    <a:pt x="239" y="4513"/>
                  </a:cubicBezTo>
                  <a:cubicBezTo>
                    <a:pt x="120" y="5334"/>
                    <a:pt x="0" y="6120"/>
                    <a:pt x="191" y="6930"/>
                  </a:cubicBezTo>
                  <a:cubicBezTo>
                    <a:pt x="346" y="7561"/>
                    <a:pt x="643" y="8025"/>
                    <a:pt x="1048" y="8513"/>
                  </a:cubicBezTo>
                  <a:cubicBezTo>
                    <a:pt x="1218" y="8726"/>
                    <a:pt x="1355" y="8896"/>
                    <a:pt x="1488" y="8896"/>
                  </a:cubicBezTo>
                  <a:cubicBezTo>
                    <a:pt x="1578" y="8896"/>
                    <a:pt x="1666" y="8818"/>
                    <a:pt x="1763" y="8620"/>
                  </a:cubicBezTo>
                  <a:cubicBezTo>
                    <a:pt x="1858" y="8894"/>
                    <a:pt x="1882" y="9204"/>
                    <a:pt x="1989" y="9490"/>
                  </a:cubicBezTo>
                  <a:cubicBezTo>
                    <a:pt x="2132" y="9120"/>
                    <a:pt x="2453" y="8835"/>
                    <a:pt x="2775" y="8620"/>
                  </a:cubicBezTo>
                  <a:cubicBezTo>
                    <a:pt x="2798" y="8775"/>
                    <a:pt x="2834" y="8906"/>
                    <a:pt x="2953" y="9001"/>
                  </a:cubicBezTo>
                  <a:cubicBezTo>
                    <a:pt x="3215" y="8835"/>
                    <a:pt x="3441" y="8430"/>
                    <a:pt x="3727" y="8347"/>
                  </a:cubicBezTo>
                  <a:cubicBezTo>
                    <a:pt x="3799" y="8478"/>
                    <a:pt x="3846" y="8656"/>
                    <a:pt x="3930" y="8751"/>
                  </a:cubicBezTo>
                  <a:cubicBezTo>
                    <a:pt x="4072" y="8489"/>
                    <a:pt x="4251" y="8216"/>
                    <a:pt x="4465" y="8013"/>
                  </a:cubicBezTo>
                  <a:cubicBezTo>
                    <a:pt x="4572" y="8120"/>
                    <a:pt x="4584" y="8263"/>
                    <a:pt x="4644" y="8394"/>
                  </a:cubicBezTo>
                  <a:cubicBezTo>
                    <a:pt x="4620" y="6811"/>
                    <a:pt x="5489" y="5596"/>
                    <a:pt x="5835" y="4096"/>
                  </a:cubicBezTo>
                  <a:cubicBezTo>
                    <a:pt x="6109" y="2977"/>
                    <a:pt x="5977" y="1869"/>
                    <a:pt x="5536" y="834"/>
                  </a:cubicBezTo>
                  <a:lnTo>
                    <a:pt x="5536" y="834"/>
                  </a:lnTo>
                  <a:cubicBezTo>
                    <a:pt x="5540" y="838"/>
                    <a:pt x="5544" y="842"/>
                    <a:pt x="5549" y="846"/>
                  </a:cubicBezTo>
                  <a:lnTo>
                    <a:pt x="5477" y="703"/>
                  </a:lnTo>
                  <a:lnTo>
                    <a:pt x="5477" y="703"/>
                  </a:lnTo>
                  <a:cubicBezTo>
                    <a:pt x="5497" y="747"/>
                    <a:pt x="5517" y="790"/>
                    <a:pt x="5536" y="834"/>
                  </a:cubicBezTo>
                  <a:lnTo>
                    <a:pt x="5536" y="834"/>
                  </a:lnTo>
                  <a:cubicBezTo>
                    <a:pt x="5303" y="633"/>
                    <a:pt x="5424" y="366"/>
                    <a:pt x="5120" y="191"/>
                  </a:cubicBezTo>
                  <a:cubicBezTo>
                    <a:pt x="4846" y="24"/>
                    <a:pt x="4501" y="0"/>
                    <a:pt x="4180" y="0"/>
                  </a:cubicBezTo>
                  <a:cubicBezTo>
                    <a:pt x="4161" y="0"/>
                    <a:pt x="4142" y="0"/>
                    <a:pt x="41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41"/>
            <p:cNvSpPr/>
            <p:nvPr/>
          </p:nvSpPr>
          <p:spPr>
            <a:xfrm>
              <a:off x="956100" y="414325"/>
              <a:ext cx="170875" cy="203550"/>
            </a:xfrm>
            <a:custGeom>
              <a:avLst/>
              <a:gdLst/>
              <a:ahLst/>
              <a:cxnLst/>
              <a:rect l="l" t="t" r="r" b="b"/>
              <a:pathLst>
                <a:path w="6835" h="8142" extrusionOk="0">
                  <a:moveTo>
                    <a:pt x="4051" y="1"/>
                  </a:moveTo>
                  <a:cubicBezTo>
                    <a:pt x="2326" y="1"/>
                    <a:pt x="1813" y="2308"/>
                    <a:pt x="917" y="3558"/>
                  </a:cubicBezTo>
                  <a:cubicBezTo>
                    <a:pt x="584" y="4010"/>
                    <a:pt x="465" y="4081"/>
                    <a:pt x="381" y="4617"/>
                  </a:cubicBezTo>
                  <a:cubicBezTo>
                    <a:pt x="251" y="5344"/>
                    <a:pt x="167" y="6082"/>
                    <a:pt x="131" y="6832"/>
                  </a:cubicBezTo>
                  <a:cubicBezTo>
                    <a:pt x="108" y="7296"/>
                    <a:pt x="0" y="8034"/>
                    <a:pt x="596" y="8130"/>
                  </a:cubicBezTo>
                  <a:cubicBezTo>
                    <a:pt x="648" y="8137"/>
                    <a:pt x="699" y="8141"/>
                    <a:pt x="747" y="8141"/>
                  </a:cubicBezTo>
                  <a:cubicBezTo>
                    <a:pt x="1799" y="8141"/>
                    <a:pt x="1821" y="6339"/>
                    <a:pt x="2310" y="5713"/>
                  </a:cubicBezTo>
                  <a:cubicBezTo>
                    <a:pt x="2501" y="5486"/>
                    <a:pt x="2632" y="5403"/>
                    <a:pt x="2751" y="5403"/>
                  </a:cubicBezTo>
                  <a:cubicBezTo>
                    <a:pt x="3001" y="5415"/>
                    <a:pt x="3191" y="5760"/>
                    <a:pt x="3572" y="5879"/>
                  </a:cubicBezTo>
                  <a:cubicBezTo>
                    <a:pt x="3671" y="5908"/>
                    <a:pt x="3770" y="5922"/>
                    <a:pt x="3868" y="5922"/>
                  </a:cubicBezTo>
                  <a:cubicBezTo>
                    <a:pt x="4577" y="5922"/>
                    <a:pt x="5259" y="5232"/>
                    <a:pt x="5656" y="4772"/>
                  </a:cubicBezTo>
                  <a:cubicBezTo>
                    <a:pt x="6835" y="3403"/>
                    <a:pt x="6811" y="831"/>
                    <a:pt x="4870" y="152"/>
                  </a:cubicBezTo>
                  <a:cubicBezTo>
                    <a:pt x="4569" y="48"/>
                    <a:pt x="4297" y="1"/>
                    <a:pt x="4051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41"/>
            <p:cNvSpPr/>
            <p:nvPr/>
          </p:nvSpPr>
          <p:spPr>
            <a:xfrm>
              <a:off x="628975" y="869550"/>
              <a:ext cx="193375" cy="262150"/>
            </a:xfrm>
            <a:custGeom>
              <a:avLst/>
              <a:gdLst/>
              <a:ahLst/>
              <a:cxnLst/>
              <a:rect l="l" t="t" r="r" b="b"/>
              <a:pathLst>
                <a:path w="7735" h="10486" extrusionOk="0">
                  <a:moveTo>
                    <a:pt x="6356" y="0"/>
                  </a:moveTo>
                  <a:cubicBezTo>
                    <a:pt x="6238" y="0"/>
                    <a:pt x="6118" y="17"/>
                    <a:pt x="6001" y="53"/>
                  </a:cubicBezTo>
                  <a:cubicBezTo>
                    <a:pt x="5906" y="77"/>
                    <a:pt x="5811" y="112"/>
                    <a:pt x="5716" y="160"/>
                  </a:cubicBezTo>
                  <a:cubicBezTo>
                    <a:pt x="4989" y="529"/>
                    <a:pt x="4299" y="1410"/>
                    <a:pt x="3870" y="1994"/>
                  </a:cubicBezTo>
                  <a:cubicBezTo>
                    <a:pt x="3549" y="2434"/>
                    <a:pt x="3310" y="2994"/>
                    <a:pt x="3108" y="3506"/>
                  </a:cubicBezTo>
                  <a:cubicBezTo>
                    <a:pt x="2691" y="4601"/>
                    <a:pt x="2537" y="5744"/>
                    <a:pt x="2215" y="6839"/>
                  </a:cubicBezTo>
                  <a:cubicBezTo>
                    <a:pt x="1917" y="7828"/>
                    <a:pt x="1429" y="8482"/>
                    <a:pt x="679" y="9125"/>
                  </a:cubicBezTo>
                  <a:cubicBezTo>
                    <a:pt x="370" y="9387"/>
                    <a:pt x="1" y="9744"/>
                    <a:pt x="298" y="10137"/>
                  </a:cubicBezTo>
                  <a:cubicBezTo>
                    <a:pt x="469" y="10363"/>
                    <a:pt x="845" y="10486"/>
                    <a:pt x="1168" y="10486"/>
                  </a:cubicBezTo>
                  <a:cubicBezTo>
                    <a:pt x="1271" y="10486"/>
                    <a:pt x="1369" y="10473"/>
                    <a:pt x="1453" y="10447"/>
                  </a:cubicBezTo>
                  <a:cubicBezTo>
                    <a:pt x="2144" y="10233"/>
                    <a:pt x="2108" y="9197"/>
                    <a:pt x="2406" y="8637"/>
                  </a:cubicBezTo>
                  <a:cubicBezTo>
                    <a:pt x="3489" y="6661"/>
                    <a:pt x="5180" y="5089"/>
                    <a:pt x="6192" y="3053"/>
                  </a:cubicBezTo>
                  <a:cubicBezTo>
                    <a:pt x="6489" y="2446"/>
                    <a:pt x="7168" y="1982"/>
                    <a:pt x="7418" y="1386"/>
                  </a:cubicBezTo>
                  <a:cubicBezTo>
                    <a:pt x="7735" y="610"/>
                    <a:pt x="7070" y="0"/>
                    <a:pt x="6356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41"/>
            <p:cNvSpPr/>
            <p:nvPr/>
          </p:nvSpPr>
          <p:spPr>
            <a:xfrm>
              <a:off x="854600" y="854200"/>
              <a:ext cx="106575" cy="269150"/>
            </a:xfrm>
            <a:custGeom>
              <a:avLst/>
              <a:gdLst/>
              <a:ahLst/>
              <a:cxnLst/>
              <a:rect l="l" t="t" r="r" b="b"/>
              <a:pathLst>
                <a:path w="4263" h="10766" extrusionOk="0">
                  <a:moveTo>
                    <a:pt x="2941" y="0"/>
                  </a:moveTo>
                  <a:cubicBezTo>
                    <a:pt x="1774" y="36"/>
                    <a:pt x="977" y="2036"/>
                    <a:pt x="596" y="2941"/>
                  </a:cubicBezTo>
                  <a:cubicBezTo>
                    <a:pt x="60" y="4251"/>
                    <a:pt x="489" y="5715"/>
                    <a:pt x="584" y="7060"/>
                  </a:cubicBezTo>
                  <a:cubicBezTo>
                    <a:pt x="631" y="7822"/>
                    <a:pt x="679" y="8584"/>
                    <a:pt x="465" y="9311"/>
                  </a:cubicBezTo>
                  <a:cubicBezTo>
                    <a:pt x="322" y="9835"/>
                    <a:pt x="0" y="10525"/>
                    <a:pt x="822" y="10608"/>
                  </a:cubicBezTo>
                  <a:cubicBezTo>
                    <a:pt x="884" y="10616"/>
                    <a:pt x="946" y="10619"/>
                    <a:pt x="1007" y="10619"/>
                  </a:cubicBezTo>
                  <a:cubicBezTo>
                    <a:pt x="1290" y="10619"/>
                    <a:pt x="1572" y="10555"/>
                    <a:pt x="1848" y="10555"/>
                  </a:cubicBezTo>
                  <a:cubicBezTo>
                    <a:pt x="1895" y="10555"/>
                    <a:pt x="1942" y="10556"/>
                    <a:pt x="1989" y="10561"/>
                  </a:cubicBezTo>
                  <a:cubicBezTo>
                    <a:pt x="2329" y="10592"/>
                    <a:pt x="2624" y="10765"/>
                    <a:pt x="2975" y="10765"/>
                  </a:cubicBezTo>
                  <a:cubicBezTo>
                    <a:pt x="3030" y="10765"/>
                    <a:pt x="3086" y="10761"/>
                    <a:pt x="3144" y="10751"/>
                  </a:cubicBezTo>
                  <a:cubicBezTo>
                    <a:pt x="4263" y="10549"/>
                    <a:pt x="2477" y="9620"/>
                    <a:pt x="2203" y="9358"/>
                  </a:cubicBezTo>
                  <a:cubicBezTo>
                    <a:pt x="1596" y="8775"/>
                    <a:pt x="2025" y="8025"/>
                    <a:pt x="2191" y="7322"/>
                  </a:cubicBezTo>
                  <a:cubicBezTo>
                    <a:pt x="2382" y="6525"/>
                    <a:pt x="2596" y="5739"/>
                    <a:pt x="2846" y="4953"/>
                  </a:cubicBezTo>
                  <a:cubicBezTo>
                    <a:pt x="3072" y="4191"/>
                    <a:pt x="3263" y="3393"/>
                    <a:pt x="3418" y="2608"/>
                  </a:cubicBezTo>
                  <a:cubicBezTo>
                    <a:pt x="3537" y="1988"/>
                    <a:pt x="4120" y="71"/>
                    <a:pt x="3037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41"/>
            <p:cNvSpPr/>
            <p:nvPr/>
          </p:nvSpPr>
          <p:spPr>
            <a:xfrm>
              <a:off x="970675" y="561925"/>
              <a:ext cx="87850" cy="331575"/>
            </a:xfrm>
            <a:custGeom>
              <a:avLst/>
              <a:gdLst/>
              <a:ahLst/>
              <a:cxnLst/>
              <a:rect l="l" t="t" r="r" b="b"/>
              <a:pathLst>
                <a:path w="3514" h="13263" extrusionOk="0">
                  <a:moveTo>
                    <a:pt x="1912" y="0"/>
                  </a:moveTo>
                  <a:cubicBezTo>
                    <a:pt x="1865" y="0"/>
                    <a:pt x="1811" y="18"/>
                    <a:pt x="1751" y="59"/>
                  </a:cubicBezTo>
                  <a:cubicBezTo>
                    <a:pt x="1549" y="178"/>
                    <a:pt x="1370" y="892"/>
                    <a:pt x="1263" y="1106"/>
                  </a:cubicBezTo>
                  <a:cubicBezTo>
                    <a:pt x="989" y="1678"/>
                    <a:pt x="739" y="2285"/>
                    <a:pt x="513" y="2880"/>
                  </a:cubicBezTo>
                  <a:cubicBezTo>
                    <a:pt x="251" y="3547"/>
                    <a:pt x="322" y="4381"/>
                    <a:pt x="263" y="5095"/>
                  </a:cubicBezTo>
                  <a:cubicBezTo>
                    <a:pt x="191" y="5857"/>
                    <a:pt x="1" y="6655"/>
                    <a:pt x="144" y="7452"/>
                  </a:cubicBezTo>
                  <a:cubicBezTo>
                    <a:pt x="310" y="8381"/>
                    <a:pt x="703" y="9310"/>
                    <a:pt x="1061" y="10179"/>
                  </a:cubicBezTo>
                  <a:cubicBezTo>
                    <a:pt x="1192" y="10477"/>
                    <a:pt x="1453" y="10881"/>
                    <a:pt x="1465" y="11191"/>
                  </a:cubicBezTo>
                  <a:cubicBezTo>
                    <a:pt x="1489" y="11524"/>
                    <a:pt x="1132" y="11953"/>
                    <a:pt x="1370" y="12310"/>
                  </a:cubicBezTo>
                  <a:cubicBezTo>
                    <a:pt x="1477" y="12477"/>
                    <a:pt x="1739" y="12620"/>
                    <a:pt x="1894" y="12751"/>
                  </a:cubicBezTo>
                  <a:cubicBezTo>
                    <a:pt x="2001" y="12834"/>
                    <a:pt x="2132" y="12953"/>
                    <a:pt x="2263" y="12989"/>
                  </a:cubicBezTo>
                  <a:cubicBezTo>
                    <a:pt x="2295" y="12998"/>
                    <a:pt x="2322" y="13003"/>
                    <a:pt x="2346" y="13003"/>
                  </a:cubicBezTo>
                  <a:cubicBezTo>
                    <a:pt x="2568" y="13003"/>
                    <a:pt x="2515" y="12647"/>
                    <a:pt x="2725" y="12647"/>
                  </a:cubicBezTo>
                  <a:cubicBezTo>
                    <a:pt x="2753" y="12647"/>
                    <a:pt x="2785" y="12653"/>
                    <a:pt x="2823" y="12667"/>
                  </a:cubicBezTo>
                  <a:cubicBezTo>
                    <a:pt x="3120" y="12775"/>
                    <a:pt x="3001" y="13263"/>
                    <a:pt x="3394" y="13263"/>
                  </a:cubicBezTo>
                  <a:cubicBezTo>
                    <a:pt x="3513" y="12584"/>
                    <a:pt x="3049" y="11703"/>
                    <a:pt x="2644" y="11179"/>
                  </a:cubicBezTo>
                  <a:cubicBezTo>
                    <a:pt x="2096" y="10489"/>
                    <a:pt x="2084" y="9369"/>
                    <a:pt x="1965" y="8488"/>
                  </a:cubicBezTo>
                  <a:cubicBezTo>
                    <a:pt x="1811" y="7417"/>
                    <a:pt x="1775" y="6321"/>
                    <a:pt x="1870" y="5238"/>
                  </a:cubicBezTo>
                  <a:cubicBezTo>
                    <a:pt x="2001" y="3750"/>
                    <a:pt x="2346" y="2309"/>
                    <a:pt x="2275" y="809"/>
                  </a:cubicBezTo>
                  <a:cubicBezTo>
                    <a:pt x="2265" y="586"/>
                    <a:pt x="2186" y="0"/>
                    <a:pt x="1912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1"/>
            <p:cNvSpPr/>
            <p:nvPr/>
          </p:nvSpPr>
          <p:spPr>
            <a:xfrm>
              <a:off x="717375" y="590275"/>
              <a:ext cx="241125" cy="356900"/>
            </a:xfrm>
            <a:custGeom>
              <a:avLst/>
              <a:gdLst/>
              <a:ahLst/>
              <a:cxnLst/>
              <a:rect l="l" t="t" r="r" b="b"/>
              <a:pathLst>
                <a:path w="9645" h="14276" extrusionOk="0">
                  <a:moveTo>
                    <a:pt x="3676" y="0"/>
                  </a:moveTo>
                  <a:cubicBezTo>
                    <a:pt x="2181" y="0"/>
                    <a:pt x="1217" y="1484"/>
                    <a:pt x="1072" y="2925"/>
                  </a:cubicBezTo>
                  <a:cubicBezTo>
                    <a:pt x="977" y="3806"/>
                    <a:pt x="929" y="4818"/>
                    <a:pt x="977" y="5711"/>
                  </a:cubicBezTo>
                  <a:cubicBezTo>
                    <a:pt x="1013" y="6533"/>
                    <a:pt x="1239" y="7342"/>
                    <a:pt x="1310" y="8164"/>
                  </a:cubicBezTo>
                  <a:cubicBezTo>
                    <a:pt x="1429" y="9497"/>
                    <a:pt x="1548" y="10438"/>
                    <a:pt x="882" y="11652"/>
                  </a:cubicBezTo>
                  <a:cubicBezTo>
                    <a:pt x="679" y="12033"/>
                    <a:pt x="1" y="12998"/>
                    <a:pt x="96" y="13450"/>
                  </a:cubicBezTo>
                  <a:cubicBezTo>
                    <a:pt x="166" y="13765"/>
                    <a:pt x="498" y="13841"/>
                    <a:pt x="852" y="13841"/>
                  </a:cubicBezTo>
                  <a:cubicBezTo>
                    <a:pt x="1101" y="13841"/>
                    <a:pt x="1362" y="13803"/>
                    <a:pt x="1548" y="13784"/>
                  </a:cubicBezTo>
                  <a:cubicBezTo>
                    <a:pt x="2203" y="13724"/>
                    <a:pt x="2346" y="13438"/>
                    <a:pt x="2811" y="13022"/>
                  </a:cubicBezTo>
                  <a:cubicBezTo>
                    <a:pt x="3046" y="12794"/>
                    <a:pt x="3217" y="12732"/>
                    <a:pt x="3424" y="12732"/>
                  </a:cubicBezTo>
                  <a:cubicBezTo>
                    <a:pt x="3562" y="12732"/>
                    <a:pt x="3717" y="12760"/>
                    <a:pt x="3918" y="12784"/>
                  </a:cubicBezTo>
                  <a:cubicBezTo>
                    <a:pt x="4016" y="12793"/>
                    <a:pt x="4118" y="12799"/>
                    <a:pt x="4219" y="12799"/>
                  </a:cubicBezTo>
                  <a:cubicBezTo>
                    <a:pt x="4619" y="12799"/>
                    <a:pt x="5018" y="12702"/>
                    <a:pt x="5228" y="12331"/>
                  </a:cubicBezTo>
                  <a:cubicBezTo>
                    <a:pt x="5382" y="12078"/>
                    <a:pt x="5424" y="10767"/>
                    <a:pt x="5937" y="10767"/>
                  </a:cubicBezTo>
                  <a:cubicBezTo>
                    <a:pt x="5979" y="10767"/>
                    <a:pt x="6024" y="10776"/>
                    <a:pt x="6073" y="10795"/>
                  </a:cubicBezTo>
                  <a:cubicBezTo>
                    <a:pt x="6430" y="10938"/>
                    <a:pt x="6454" y="12379"/>
                    <a:pt x="6561" y="12688"/>
                  </a:cubicBezTo>
                  <a:cubicBezTo>
                    <a:pt x="6632" y="12879"/>
                    <a:pt x="6716" y="13200"/>
                    <a:pt x="6906" y="13295"/>
                  </a:cubicBezTo>
                  <a:cubicBezTo>
                    <a:pt x="6968" y="13330"/>
                    <a:pt x="7022" y="13343"/>
                    <a:pt x="7071" y="13343"/>
                  </a:cubicBezTo>
                  <a:cubicBezTo>
                    <a:pt x="7229" y="13343"/>
                    <a:pt x="7338" y="13209"/>
                    <a:pt x="7476" y="13209"/>
                  </a:cubicBezTo>
                  <a:cubicBezTo>
                    <a:pt x="7489" y="13209"/>
                    <a:pt x="7501" y="13210"/>
                    <a:pt x="7514" y="13212"/>
                  </a:cubicBezTo>
                  <a:cubicBezTo>
                    <a:pt x="7883" y="13272"/>
                    <a:pt x="7906" y="13974"/>
                    <a:pt x="8347" y="14188"/>
                  </a:cubicBezTo>
                  <a:cubicBezTo>
                    <a:pt x="8468" y="14249"/>
                    <a:pt x="8579" y="14276"/>
                    <a:pt x="8679" y="14276"/>
                  </a:cubicBezTo>
                  <a:cubicBezTo>
                    <a:pt x="9075" y="14276"/>
                    <a:pt x="9314" y="13858"/>
                    <a:pt x="9371" y="13403"/>
                  </a:cubicBezTo>
                  <a:cubicBezTo>
                    <a:pt x="9454" y="12736"/>
                    <a:pt x="9430" y="12045"/>
                    <a:pt x="9526" y="11367"/>
                  </a:cubicBezTo>
                  <a:cubicBezTo>
                    <a:pt x="9609" y="10712"/>
                    <a:pt x="9645" y="9997"/>
                    <a:pt x="9621" y="9259"/>
                  </a:cubicBezTo>
                  <a:cubicBezTo>
                    <a:pt x="9597" y="7997"/>
                    <a:pt x="9192" y="6854"/>
                    <a:pt x="8728" y="5723"/>
                  </a:cubicBezTo>
                  <a:cubicBezTo>
                    <a:pt x="8276" y="4628"/>
                    <a:pt x="8145" y="3259"/>
                    <a:pt x="7454" y="2270"/>
                  </a:cubicBezTo>
                  <a:cubicBezTo>
                    <a:pt x="6799" y="1354"/>
                    <a:pt x="5132" y="175"/>
                    <a:pt x="3977" y="20"/>
                  </a:cubicBezTo>
                  <a:cubicBezTo>
                    <a:pt x="3875" y="7"/>
                    <a:pt x="3774" y="0"/>
                    <a:pt x="36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1"/>
            <p:cNvSpPr/>
            <p:nvPr/>
          </p:nvSpPr>
          <p:spPr>
            <a:xfrm>
              <a:off x="776025" y="502600"/>
              <a:ext cx="246475" cy="190575"/>
            </a:xfrm>
            <a:custGeom>
              <a:avLst/>
              <a:gdLst/>
              <a:ahLst/>
              <a:cxnLst/>
              <a:rect l="l" t="t" r="r" b="b"/>
              <a:pathLst>
                <a:path w="9859" h="7623" extrusionOk="0">
                  <a:moveTo>
                    <a:pt x="7354" y="0"/>
                  </a:moveTo>
                  <a:cubicBezTo>
                    <a:pt x="7166" y="0"/>
                    <a:pt x="6965" y="22"/>
                    <a:pt x="6763" y="27"/>
                  </a:cubicBezTo>
                  <a:cubicBezTo>
                    <a:pt x="5406" y="50"/>
                    <a:pt x="4322" y="396"/>
                    <a:pt x="3143" y="1051"/>
                  </a:cubicBezTo>
                  <a:cubicBezTo>
                    <a:pt x="2012" y="1670"/>
                    <a:pt x="929" y="2420"/>
                    <a:pt x="310" y="3587"/>
                  </a:cubicBezTo>
                  <a:cubicBezTo>
                    <a:pt x="0" y="4182"/>
                    <a:pt x="322" y="4575"/>
                    <a:pt x="655" y="5087"/>
                  </a:cubicBezTo>
                  <a:cubicBezTo>
                    <a:pt x="1072" y="5706"/>
                    <a:pt x="1572" y="6218"/>
                    <a:pt x="2060" y="6766"/>
                  </a:cubicBezTo>
                  <a:cubicBezTo>
                    <a:pt x="2445" y="7190"/>
                    <a:pt x="2969" y="7622"/>
                    <a:pt x="3564" y="7622"/>
                  </a:cubicBezTo>
                  <a:cubicBezTo>
                    <a:pt x="3687" y="7622"/>
                    <a:pt x="3813" y="7604"/>
                    <a:pt x="3941" y="7563"/>
                  </a:cubicBezTo>
                  <a:cubicBezTo>
                    <a:pt x="4572" y="7373"/>
                    <a:pt x="5108" y="6908"/>
                    <a:pt x="5751" y="6754"/>
                  </a:cubicBezTo>
                  <a:cubicBezTo>
                    <a:pt x="5946" y="6706"/>
                    <a:pt x="6144" y="6690"/>
                    <a:pt x="6344" y="6690"/>
                  </a:cubicBezTo>
                  <a:cubicBezTo>
                    <a:pt x="6713" y="6690"/>
                    <a:pt x="7087" y="6743"/>
                    <a:pt x="7454" y="6743"/>
                  </a:cubicBezTo>
                  <a:cubicBezTo>
                    <a:pt x="7680" y="6743"/>
                    <a:pt x="7903" y="6723"/>
                    <a:pt x="8120" y="6658"/>
                  </a:cubicBezTo>
                  <a:cubicBezTo>
                    <a:pt x="8966" y="6396"/>
                    <a:pt x="9049" y="5492"/>
                    <a:pt x="9097" y="4730"/>
                  </a:cubicBezTo>
                  <a:cubicBezTo>
                    <a:pt x="9132" y="4313"/>
                    <a:pt x="9168" y="3991"/>
                    <a:pt x="9347" y="3610"/>
                  </a:cubicBezTo>
                  <a:cubicBezTo>
                    <a:pt x="9394" y="3491"/>
                    <a:pt x="9466" y="3372"/>
                    <a:pt x="9537" y="3241"/>
                  </a:cubicBezTo>
                  <a:cubicBezTo>
                    <a:pt x="9704" y="2932"/>
                    <a:pt x="9859" y="2598"/>
                    <a:pt x="9823" y="2289"/>
                  </a:cubicBezTo>
                  <a:cubicBezTo>
                    <a:pt x="9823" y="2241"/>
                    <a:pt x="9763" y="2015"/>
                    <a:pt x="9704" y="2015"/>
                  </a:cubicBezTo>
                  <a:cubicBezTo>
                    <a:pt x="9442" y="2015"/>
                    <a:pt x="9263" y="2610"/>
                    <a:pt x="9144" y="2789"/>
                  </a:cubicBezTo>
                  <a:cubicBezTo>
                    <a:pt x="8989" y="3027"/>
                    <a:pt x="8847" y="3277"/>
                    <a:pt x="8692" y="3515"/>
                  </a:cubicBezTo>
                  <a:cubicBezTo>
                    <a:pt x="8601" y="3656"/>
                    <a:pt x="8280" y="4206"/>
                    <a:pt x="8011" y="4206"/>
                  </a:cubicBezTo>
                  <a:cubicBezTo>
                    <a:pt x="7961" y="4206"/>
                    <a:pt x="7914" y="4188"/>
                    <a:pt x="7870" y="4146"/>
                  </a:cubicBezTo>
                  <a:cubicBezTo>
                    <a:pt x="7215" y="3539"/>
                    <a:pt x="8477" y="1301"/>
                    <a:pt x="8156" y="467"/>
                  </a:cubicBezTo>
                  <a:cubicBezTo>
                    <a:pt x="7994" y="74"/>
                    <a:pt x="7698" y="0"/>
                    <a:pt x="73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1"/>
            <p:cNvSpPr/>
            <p:nvPr/>
          </p:nvSpPr>
          <p:spPr>
            <a:xfrm>
              <a:off x="911750" y="770550"/>
              <a:ext cx="307200" cy="357500"/>
            </a:xfrm>
            <a:custGeom>
              <a:avLst/>
              <a:gdLst/>
              <a:ahLst/>
              <a:cxnLst/>
              <a:rect l="l" t="t" r="r" b="b"/>
              <a:pathLst>
                <a:path w="12288" h="14300" extrusionOk="0">
                  <a:moveTo>
                    <a:pt x="0" y="0"/>
                  </a:moveTo>
                  <a:lnTo>
                    <a:pt x="846" y="1751"/>
                  </a:lnTo>
                  <a:cubicBezTo>
                    <a:pt x="846" y="1751"/>
                    <a:pt x="9514" y="9383"/>
                    <a:pt x="9704" y="9644"/>
                  </a:cubicBezTo>
                  <a:cubicBezTo>
                    <a:pt x="9906" y="9894"/>
                    <a:pt x="10287" y="10549"/>
                    <a:pt x="10037" y="11061"/>
                  </a:cubicBezTo>
                  <a:cubicBezTo>
                    <a:pt x="9775" y="11585"/>
                    <a:pt x="7763" y="14038"/>
                    <a:pt x="7061" y="14300"/>
                  </a:cubicBezTo>
                  <a:cubicBezTo>
                    <a:pt x="7525" y="14133"/>
                    <a:pt x="8109" y="14193"/>
                    <a:pt x="8609" y="13990"/>
                  </a:cubicBezTo>
                  <a:cubicBezTo>
                    <a:pt x="9740" y="13526"/>
                    <a:pt x="10752" y="12740"/>
                    <a:pt x="11514" y="11788"/>
                  </a:cubicBezTo>
                  <a:cubicBezTo>
                    <a:pt x="12288" y="10799"/>
                    <a:pt x="12145" y="9883"/>
                    <a:pt x="11133" y="90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41"/>
            <p:cNvSpPr/>
            <p:nvPr/>
          </p:nvSpPr>
          <p:spPr>
            <a:xfrm>
              <a:off x="831675" y="516175"/>
              <a:ext cx="148550" cy="320025"/>
            </a:xfrm>
            <a:custGeom>
              <a:avLst/>
              <a:gdLst/>
              <a:ahLst/>
              <a:cxnLst/>
              <a:rect l="l" t="t" r="r" b="b"/>
              <a:pathLst>
                <a:path w="5942" h="12801" extrusionOk="0">
                  <a:moveTo>
                    <a:pt x="4313" y="0"/>
                  </a:moveTo>
                  <a:cubicBezTo>
                    <a:pt x="4044" y="0"/>
                    <a:pt x="3348" y="184"/>
                    <a:pt x="2168" y="1698"/>
                  </a:cubicBezTo>
                  <a:cubicBezTo>
                    <a:pt x="1251" y="2889"/>
                    <a:pt x="1" y="4198"/>
                    <a:pt x="489" y="5830"/>
                  </a:cubicBezTo>
                  <a:cubicBezTo>
                    <a:pt x="846" y="7080"/>
                    <a:pt x="1632" y="8092"/>
                    <a:pt x="2287" y="9187"/>
                  </a:cubicBezTo>
                  <a:cubicBezTo>
                    <a:pt x="2556" y="9640"/>
                    <a:pt x="3566" y="12800"/>
                    <a:pt x="4619" y="12800"/>
                  </a:cubicBezTo>
                  <a:cubicBezTo>
                    <a:pt x="4731" y="12800"/>
                    <a:pt x="4842" y="12765"/>
                    <a:pt x="4954" y="12688"/>
                  </a:cubicBezTo>
                  <a:cubicBezTo>
                    <a:pt x="4656" y="12378"/>
                    <a:pt x="4335" y="11545"/>
                    <a:pt x="4716" y="11199"/>
                  </a:cubicBezTo>
                  <a:lnTo>
                    <a:pt x="4716" y="11199"/>
                  </a:lnTo>
                  <a:cubicBezTo>
                    <a:pt x="4807" y="11321"/>
                    <a:pt x="4881" y="11795"/>
                    <a:pt x="5098" y="11795"/>
                  </a:cubicBezTo>
                  <a:cubicBezTo>
                    <a:pt x="5137" y="11795"/>
                    <a:pt x="5179" y="11781"/>
                    <a:pt x="5228" y="11747"/>
                  </a:cubicBezTo>
                  <a:cubicBezTo>
                    <a:pt x="5394" y="11628"/>
                    <a:pt x="5239" y="11533"/>
                    <a:pt x="5180" y="11426"/>
                  </a:cubicBezTo>
                  <a:cubicBezTo>
                    <a:pt x="5001" y="11128"/>
                    <a:pt x="5001" y="10771"/>
                    <a:pt x="4858" y="10461"/>
                  </a:cubicBezTo>
                  <a:cubicBezTo>
                    <a:pt x="4704" y="10128"/>
                    <a:pt x="4382" y="10009"/>
                    <a:pt x="4096" y="9806"/>
                  </a:cubicBezTo>
                  <a:cubicBezTo>
                    <a:pt x="3763" y="9568"/>
                    <a:pt x="3549" y="9259"/>
                    <a:pt x="3346" y="8890"/>
                  </a:cubicBezTo>
                  <a:cubicBezTo>
                    <a:pt x="2811" y="7901"/>
                    <a:pt x="2430" y="6699"/>
                    <a:pt x="2334" y="5580"/>
                  </a:cubicBezTo>
                  <a:cubicBezTo>
                    <a:pt x="2251" y="4675"/>
                    <a:pt x="3001" y="3996"/>
                    <a:pt x="3584" y="3413"/>
                  </a:cubicBezTo>
                  <a:cubicBezTo>
                    <a:pt x="4299" y="2698"/>
                    <a:pt x="5942" y="698"/>
                    <a:pt x="4442" y="19"/>
                  </a:cubicBezTo>
                  <a:cubicBezTo>
                    <a:pt x="4442" y="19"/>
                    <a:pt x="4399" y="0"/>
                    <a:pt x="4313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41"/>
            <p:cNvSpPr/>
            <p:nvPr/>
          </p:nvSpPr>
          <p:spPr>
            <a:xfrm>
              <a:off x="1016225" y="514275"/>
              <a:ext cx="16400" cy="37525"/>
            </a:xfrm>
            <a:custGeom>
              <a:avLst/>
              <a:gdLst/>
              <a:ahLst/>
              <a:cxnLst/>
              <a:rect l="l" t="t" r="r" b="b"/>
              <a:pathLst>
                <a:path w="656" h="1501" extrusionOk="0">
                  <a:moveTo>
                    <a:pt x="48" y="0"/>
                  </a:moveTo>
                  <a:cubicBezTo>
                    <a:pt x="24" y="0"/>
                    <a:pt x="1" y="24"/>
                    <a:pt x="1" y="48"/>
                  </a:cubicBezTo>
                  <a:cubicBezTo>
                    <a:pt x="1" y="726"/>
                    <a:pt x="524" y="1453"/>
                    <a:pt x="548" y="1477"/>
                  </a:cubicBezTo>
                  <a:cubicBezTo>
                    <a:pt x="560" y="1488"/>
                    <a:pt x="572" y="1500"/>
                    <a:pt x="596" y="1500"/>
                  </a:cubicBezTo>
                  <a:cubicBezTo>
                    <a:pt x="608" y="1500"/>
                    <a:pt x="620" y="1500"/>
                    <a:pt x="620" y="1488"/>
                  </a:cubicBezTo>
                  <a:cubicBezTo>
                    <a:pt x="643" y="1477"/>
                    <a:pt x="655" y="1441"/>
                    <a:pt x="632" y="1417"/>
                  </a:cubicBezTo>
                  <a:cubicBezTo>
                    <a:pt x="632" y="1405"/>
                    <a:pt x="108" y="691"/>
                    <a:pt x="108" y="48"/>
                  </a:cubicBezTo>
                  <a:cubicBezTo>
                    <a:pt x="108" y="24"/>
                    <a:pt x="84" y="0"/>
                    <a:pt x="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41"/>
            <p:cNvSpPr/>
            <p:nvPr/>
          </p:nvSpPr>
          <p:spPr>
            <a:xfrm>
              <a:off x="1068625" y="510675"/>
              <a:ext cx="27400" cy="29800"/>
            </a:xfrm>
            <a:custGeom>
              <a:avLst/>
              <a:gdLst/>
              <a:ahLst/>
              <a:cxnLst/>
              <a:rect l="l" t="t" r="r" b="b"/>
              <a:pathLst>
                <a:path w="1096" h="1192" extrusionOk="0">
                  <a:moveTo>
                    <a:pt x="1031" y="0"/>
                  </a:moveTo>
                  <a:cubicBezTo>
                    <a:pt x="1020" y="0"/>
                    <a:pt x="1009" y="4"/>
                    <a:pt x="1000" y="13"/>
                  </a:cubicBezTo>
                  <a:cubicBezTo>
                    <a:pt x="786" y="156"/>
                    <a:pt x="655" y="358"/>
                    <a:pt x="560" y="680"/>
                  </a:cubicBezTo>
                  <a:cubicBezTo>
                    <a:pt x="500" y="870"/>
                    <a:pt x="381" y="1073"/>
                    <a:pt x="274" y="1085"/>
                  </a:cubicBezTo>
                  <a:cubicBezTo>
                    <a:pt x="214" y="1085"/>
                    <a:pt x="155" y="1013"/>
                    <a:pt x="107" y="942"/>
                  </a:cubicBezTo>
                  <a:cubicBezTo>
                    <a:pt x="98" y="924"/>
                    <a:pt x="77" y="913"/>
                    <a:pt x="57" y="913"/>
                  </a:cubicBezTo>
                  <a:cubicBezTo>
                    <a:pt x="49" y="913"/>
                    <a:pt x="42" y="915"/>
                    <a:pt x="36" y="918"/>
                  </a:cubicBezTo>
                  <a:cubicBezTo>
                    <a:pt x="12" y="930"/>
                    <a:pt x="0" y="966"/>
                    <a:pt x="24" y="989"/>
                  </a:cubicBezTo>
                  <a:cubicBezTo>
                    <a:pt x="95" y="1120"/>
                    <a:pt x="179" y="1192"/>
                    <a:pt x="274" y="1192"/>
                  </a:cubicBezTo>
                  <a:lnTo>
                    <a:pt x="286" y="1192"/>
                  </a:lnTo>
                  <a:cubicBezTo>
                    <a:pt x="500" y="1168"/>
                    <a:pt x="619" y="823"/>
                    <a:pt x="655" y="716"/>
                  </a:cubicBezTo>
                  <a:cubicBezTo>
                    <a:pt x="750" y="418"/>
                    <a:pt x="869" y="227"/>
                    <a:pt x="1060" y="97"/>
                  </a:cubicBezTo>
                  <a:cubicBezTo>
                    <a:pt x="1084" y="73"/>
                    <a:pt x="1095" y="49"/>
                    <a:pt x="1072" y="25"/>
                  </a:cubicBezTo>
                  <a:cubicBezTo>
                    <a:pt x="1064" y="10"/>
                    <a:pt x="1048" y="0"/>
                    <a:pt x="10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41"/>
            <p:cNvSpPr/>
            <p:nvPr/>
          </p:nvSpPr>
          <p:spPr>
            <a:xfrm>
              <a:off x="1050150" y="530350"/>
              <a:ext cx="18775" cy="18775"/>
            </a:xfrm>
            <a:custGeom>
              <a:avLst/>
              <a:gdLst/>
              <a:ahLst/>
              <a:cxnLst/>
              <a:rect l="l" t="t" r="r" b="b"/>
              <a:pathLst>
                <a:path w="751" h="751" extrusionOk="0">
                  <a:moveTo>
                    <a:pt x="48" y="0"/>
                  </a:moveTo>
                  <a:cubicBezTo>
                    <a:pt x="25" y="0"/>
                    <a:pt x="1" y="24"/>
                    <a:pt x="1" y="60"/>
                  </a:cubicBezTo>
                  <a:cubicBezTo>
                    <a:pt x="60" y="619"/>
                    <a:pt x="668" y="750"/>
                    <a:pt x="680" y="750"/>
                  </a:cubicBezTo>
                  <a:lnTo>
                    <a:pt x="691" y="750"/>
                  </a:lnTo>
                  <a:cubicBezTo>
                    <a:pt x="715" y="750"/>
                    <a:pt x="739" y="738"/>
                    <a:pt x="739" y="714"/>
                  </a:cubicBezTo>
                  <a:cubicBezTo>
                    <a:pt x="751" y="679"/>
                    <a:pt x="727" y="655"/>
                    <a:pt x="703" y="655"/>
                  </a:cubicBezTo>
                  <a:cubicBezTo>
                    <a:pt x="680" y="643"/>
                    <a:pt x="156" y="524"/>
                    <a:pt x="108" y="48"/>
                  </a:cubicBezTo>
                  <a:cubicBezTo>
                    <a:pt x="108" y="24"/>
                    <a:pt x="84" y="0"/>
                    <a:pt x="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41"/>
            <p:cNvSpPr/>
            <p:nvPr/>
          </p:nvSpPr>
          <p:spPr>
            <a:xfrm>
              <a:off x="1066225" y="485700"/>
              <a:ext cx="21750" cy="21450"/>
            </a:xfrm>
            <a:custGeom>
              <a:avLst/>
              <a:gdLst/>
              <a:ahLst/>
              <a:cxnLst/>
              <a:rect l="l" t="t" r="r" b="b"/>
              <a:pathLst>
                <a:path w="870" h="858" extrusionOk="0">
                  <a:moveTo>
                    <a:pt x="72" y="0"/>
                  </a:moveTo>
                  <a:cubicBezTo>
                    <a:pt x="48" y="0"/>
                    <a:pt x="25" y="12"/>
                    <a:pt x="13" y="36"/>
                  </a:cubicBezTo>
                  <a:cubicBezTo>
                    <a:pt x="1" y="72"/>
                    <a:pt x="25" y="95"/>
                    <a:pt x="48" y="107"/>
                  </a:cubicBezTo>
                  <a:cubicBezTo>
                    <a:pt x="620" y="250"/>
                    <a:pt x="763" y="798"/>
                    <a:pt x="763" y="822"/>
                  </a:cubicBezTo>
                  <a:cubicBezTo>
                    <a:pt x="775" y="845"/>
                    <a:pt x="787" y="857"/>
                    <a:pt x="810" y="857"/>
                  </a:cubicBezTo>
                  <a:lnTo>
                    <a:pt x="822" y="857"/>
                  </a:lnTo>
                  <a:cubicBezTo>
                    <a:pt x="858" y="845"/>
                    <a:pt x="870" y="822"/>
                    <a:pt x="870" y="798"/>
                  </a:cubicBezTo>
                  <a:cubicBezTo>
                    <a:pt x="858" y="774"/>
                    <a:pt x="715" y="167"/>
                    <a:pt x="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41"/>
            <p:cNvSpPr/>
            <p:nvPr/>
          </p:nvSpPr>
          <p:spPr>
            <a:xfrm>
              <a:off x="1096600" y="511675"/>
              <a:ext cx="14300" cy="6475"/>
            </a:xfrm>
            <a:custGeom>
              <a:avLst/>
              <a:gdLst/>
              <a:ahLst/>
              <a:cxnLst/>
              <a:rect l="l" t="t" r="r" b="b"/>
              <a:pathLst>
                <a:path w="572" h="259" extrusionOk="0">
                  <a:moveTo>
                    <a:pt x="231" y="1"/>
                  </a:moveTo>
                  <a:cubicBezTo>
                    <a:pt x="130" y="1"/>
                    <a:pt x="47" y="27"/>
                    <a:pt x="36" y="33"/>
                  </a:cubicBezTo>
                  <a:cubicBezTo>
                    <a:pt x="12" y="45"/>
                    <a:pt x="0" y="68"/>
                    <a:pt x="12" y="92"/>
                  </a:cubicBezTo>
                  <a:cubicBezTo>
                    <a:pt x="12" y="119"/>
                    <a:pt x="32" y="132"/>
                    <a:pt x="52" y="132"/>
                  </a:cubicBezTo>
                  <a:cubicBezTo>
                    <a:pt x="59" y="132"/>
                    <a:pt x="66" y="131"/>
                    <a:pt x="72" y="128"/>
                  </a:cubicBezTo>
                  <a:cubicBezTo>
                    <a:pt x="72" y="128"/>
                    <a:pt x="141" y="109"/>
                    <a:pt x="224" y="109"/>
                  </a:cubicBezTo>
                  <a:cubicBezTo>
                    <a:pt x="312" y="109"/>
                    <a:pt x="415" y="131"/>
                    <a:pt x="465" y="223"/>
                  </a:cubicBezTo>
                  <a:cubicBezTo>
                    <a:pt x="476" y="247"/>
                    <a:pt x="488" y="259"/>
                    <a:pt x="512" y="259"/>
                  </a:cubicBezTo>
                  <a:cubicBezTo>
                    <a:pt x="524" y="259"/>
                    <a:pt x="524" y="259"/>
                    <a:pt x="536" y="247"/>
                  </a:cubicBezTo>
                  <a:cubicBezTo>
                    <a:pt x="560" y="235"/>
                    <a:pt x="572" y="199"/>
                    <a:pt x="560" y="176"/>
                  </a:cubicBezTo>
                  <a:cubicBezTo>
                    <a:pt x="483" y="36"/>
                    <a:pt x="346" y="1"/>
                    <a:pt x="23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41"/>
            <p:cNvSpPr/>
            <p:nvPr/>
          </p:nvSpPr>
          <p:spPr>
            <a:xfrm>
              <a:off x="1062075" y="502550"/>
              <a:ext cx="8950" cy="8475"/>
            </a:xfrm>
            <a:custGeom>
              <a:avLst/>
              <a:gdLst/>
              <a:ahLst/>
              <a:cxnLst/>
              <a:rect l="l" t="t" r="r" b="b"/>
              <a:pathLst>
                <a:path w="358" h="339" extrusionOk="0">
                  <a:moveTo>
                    <a:pt x="211" y="0"/>
                  </a:moveTo>
                  <a:cubicBezTo>
                    <a:pt x="137" y="0"/>
                    <a:pt x="55" y="57"/>
                    <a:pt x="0" y="148"/>
                  </a:cubicBezTo>
                  <a:lnTo>
                    <a:pt x="0" y="171"/>
                  </a:lnTo>
                  <a:cubicBezTo>
                    <a:pt x="83" y="207"/>
                    <a:pt x="191" y="255"/>
                    <a:pt x="274" y="338"/>
                  </a:cubicBezTo>
                  <a:cubicBezTo>
                    <a:pt x="286" y="338"/>
                    <a:pt x="286" y="326"/>
                    <a:pt x="298" y="314"/>
                  </a:cubicBezTo>
                  <a:cubicBezTo>
                    <a:pt x="357" y="195"/>
                    <a:pt x="357" y="64"/>
                    <a:pt x="274" y="17"/>
                  </a:cubicBezTo>
                  <a:cubicBezTo>
                    <a:pt x="254" y="6"/>
                    <a:pt x="233" y="0"/>
                    <a:pt x="21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41"/>
            <p:cNvSpPr/>
            <p:nvPr/>
          </p:nvSpPr>
          <p:spPr>
            <a:xfrm>
              <a:off x="1091225" y="521300"/>
              <a:ext cx="9250" cy="8775"/>
            </a:xfrm>
            <a:custGeom>
              <a:avLst/>
              <a:gdLst/>
              <a:ahLst/>
              <a:cxnLst/>
              <a:rect l="l" t="t" r="r" b="b"/>
              <a:pathLst>
                <a:path w="370" h="351" extrusionOk="0">
                  <a:moveTo>
                    <a:pt x="224" y="1"/>
                  </a:moveTo>
                  <a:cubicBezTo>
                    <a:pt x="151" y="1"/>
                    <a:pt x="68" y="59"/>
                    <a:pt x="13" y="160"/>
                  </a:cubicBezTo>
                  <a:lnTo>
                    <a:pt x="1" y="172"/>
                  </a:lnTo>
                  <a:cubicBezTo>
                    <a:pt x="96" y="207"/>
                    <a:pt x="203" y="267"/>
                    <a:pt x="275" y="350"/>
                  </a:cubicBezTo>
                  <a:cubicBezTo>
                    <a:pt x="287" y="338"/>
                    <a:pt x="299" y="326"/>
                    <a:pt x="299" y="314"/>
                  </a:cubicBezTo>
                  <a:cubicBezTo>
                    <a:pt x="370" y="195"/>
                    <a:pt x="358" y="64"/>
                    <a:pt x="287" y="17"/>
                  </a:cubicBezTo>
                  <a:cubicBezTo>
                    <a:pt x="267" y="6"/>
                    <a:pt x="246" y="1"/>
                    <a:pt x="2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41"/>
            <p:cNvSpPr/>
            <p:nvPr/>
          </p:nvSpPr>
          <p:spPr>
            <a:xfrm>
              <a:off x="997475" y="420200"/>
              <a:ext cx="4775" cy="1225"/>
            </a:xfrm>
            <a:custGeom>
              <a:avLst/>
              <a:gdLst/>
              <a:ahLst/>
              <a:cxnLst/>
              <a:rect l="l" t="t" r="r" b="b"/>
              <a:pathLst>
                <a:path w="191" h="49" extrusionOk="0">
                  <a:moveTo>
                    <a:pt x="191" y="1"/>
                  </a:moveTo>
                  <a:cubicBezTo>
                    <a:pt x="131" y="13"/>
                    <a:pt x="60" y="36"/>
                    <a:pt x="0" y="48"/>
                  </a:cubicBezTo>
                  <a:cubicBezTo>
                    <a:pt x="60" y="36"/>
                    <a:pt x="131" y="13"/>
                    <a:pt x="191" y="1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41"/>
            <p:cNvSpPr/>
            <p:nvPr/>
          </p:nvSpPr>
          <p:spPr>
            <a:xfrm>
              <a:off x="889725" y="395850"/>
              <a:ext cx="263150" cy="214575"/>
            </a:xfrm>
            <a:custGeom>
              <a:avLst/>
              <a:gdLst/>
              <a:ahLst/>
              <a:cxnLst/>
              <a:rect l="l" t="t" r="r" b="b"/>
              <a:pathLst>
                <a:path w="10526" h="8583" extrusionOk="0">
                  <a:moveTo>
                    <a:pt x="421" y="3935"/>
                  </a:moveTo>
                  <a:cubicBezTo>
                    <a:pt x="411" y="3940"/>
                    <a:pt x="402" y="3946"/>
                    <a:pt x="393" y="3951"/>
                  </a:cubicBezTo>
                  <a:cubicBezTo>
                    <a:pt x="402" y="3946"/>
                    <a:pt x="411" y="3940"/>
                    <a:pt x="421" y="3935"/>
                  </a:cubicBezTo>
                  <a:close/>
                  <a:moveTo>
                    <a:pt x="7078" y="1"/>
                  </a:moveTo>
                  <a:cubicBezTo>
                    <a:pt x="6714" y="1"/>
                    <a:pt x="6351" y="60"/>
                    <a:pt x="6013" y="165"/>
                  </a:cubicBezTo>
                  <a:cubicBezTo>
                    <a:pt x="6192" y="165"/>
                    <a:pt x="6370" y="201"/>
                    <a:pt x="6537" y="272"/>
                  </a:cubicBezTo>
                  <a:cubicBezTo>
                    <a:pt x="6465" y="284"/>
                    <a:pt x="6394" y="296"/>
                    <a:pt x="6335" y="308"/>
                  </a:cubicBezTo>
                  <a:cubicBezTo>
                    <a:pt x="6120" y="368"/>
                    <a:pt x="5930" y="439"/>
                    <a:pt x="5739" y="522"/>
                  </a:cubicBezTo>
                  <a:cubicBezTo>
                    <a:pt x="5680" y="534"/>
                    <a:pt x="5620" y="534"/>
                    <a:pt x="5549" y="558"/>
                  </a:cubicBezTo>
                  <a:cubicBezTo>
                    <a:pt x="5215" y="653"/>
                    <a:pt x="4846" y="868"/>
                    <a:pt x="4501" y="975"/>
                  </a:cubicBezTo>
                  <a:cubicBezTo>
                    <a:pt x="4551" y="966"/>
                    <a:pt x="4602" y="958"/>
                    <a:pt x="4648" y="958"/>
                  </a:cubicBezTo>
                  <a:cubicBezTo>
                    <a:pt x="4667" y="958"/>
                    <a:pt x="4686" y="959"/>
                    <a:pt x="4703" y="963"/>
                  </a:cubicBezTo>
                  <a:cubicBezTo>
                    <a:pt x="4370" y="1141"/>
                    <a:pt x="4001" y="1439"/>
                    <a:pt x="3596" y="1439"/>
                  </a:cubicBezTo>
                  <a:cubicBezTo>
                    <a:pt x="3798" y="1475"/>
                    <a:pt x="4025" y="1487"/>
                    <a:pt x="4227" y="1546"/>
                  </a:cubicBezTo>
                  <a:cubicBezTo>
                    <a:pt x="3941" y="1880"/>
                    <a:pt x="3453" y="1868"/>
                    <a:pt x="3036" y="1903"/>
                  </a:cubicBezTo>
                  <a:cubicBezTo>
                    <a:pt x="3135" y="1939"/>
                    <a:pt x="3398" y="1975"/>
                    <a:pt x="3664" y="1975"/>
                  </a:cubicBezTo>
                  <a:cubicBezTo>
                    <a:pt x="3750" y="1975"/>
                    <a:pt x="3836" y="1972"/>
                    <a:pt x="3918" y="1963"/>
                  </a:cubicBezTo>
                  <a:lnTo>
                    <a:pt x="3918" y="1963"/>
                  </a:lnTo>
                  <a:cubicBezTo>
                    <a:pt x="3846" y="2034"/>
                    <a:pt x="3787" y="2106"/>
                    <a:pt x="3703" y="2153"/>
                  </a:cubicBezTo>
                  <a:cubicBezTo>
                    <a:pt x="3545" y="2255"/>
                    <a:pt x="3346" y="2279"/>
                    <a:pt x="3137" y="2279"/>
                  </a:cubicBezTo>
                  <a:cubicBezTo>
                    <a:pt x="2959" y="2279"/>
                    <a:pt x="2773" y="2262"/>
                    <a:pt x="2601" y="2262"/>
                  </a:cubicBezTo>
                  <a:cubicBezTo>
                    <a:pt x="2503" y="2262"/>
                    <a:pt x="2408" y="2267"/>
                    <a:pt x="2322" y="2284"/>
                  </a:cubicBezTo>
                  <a:cubicBezTo>
                    <a:pt x="1774" y="2404"/>
                    <a:pt x="536" y="2987"/>
                    <a:pt x="524" y="3642"/>
                  </a:cubicBezTo>
                  <a:cubicBezTo>
                    <a:pt x="691" y="3594"/>
                    <a:pt x="870" y="3523"/>
                    <a:pt x="1048" y="3475"/>
                  </a:cubicBezTo>
                  <a:lnTo>
                    <a:pt x="1048" y="3475"/>
                  </a:lnTo>
                  <a:cubicBezTo>
                    <a:pt x="877" y="3635"/>
                    <a:pt x="629" y="3805"/>
                    <a:pt x="421" y="3935"/>
                  </a:cubicBezTo>
                  <a:lnTo>
                    <a:pt x="421" y="3935"/>
                  </a:lnTo>
                  <a:cubicBezTo>
                    <a:pt x="642" y="3802"/>
                    <a:pt x="916" y="3725"/>
                    <a:pt x="1179" y="3713"/>
                  </a:cubicBezTo>
                  <a:lnTo>
                    <a:pt x="1179" y="3713"/>
                  </a:lnTo>
                  <a:cubicBezTo>
                    <a:pt x="810" y="3892"/>
                    <a:pt x="36" y="4249"/>
                    <a:pt x="0" y="4725"/>
                  </a:cubicBezTo>
                  <a:cubicBezTo>
                    <a:pt x="434" y="4444"/>
                    <a:pt x="862" y="4331"/>
                    <a:pt x="1337" y="4331"/>
                  </a:cubicBezTo>
                  <a:cubicBezTo>
                    <a:pt x="1565" y="4331"/>
                    <a:pt x="1804" y="4357"/>
                    <a:pt x="2060" y="4404"/>
                  </a:cubicBezTo>
                  <a:cubicBezTo>
                    <a:pt x="2167" y="4428"/>
                    <a:pt x="2274" y="4463"/>
                    <a:pt x="2382" y="4499"/>
                  </a:cubicBezTo>
                  <a:cubicBezTo>
                    <a:pt x="2274" y="4570"/>
                    <a:pt x="2179" y="4666"/>
                    <a:pt x="2096" y="4820"/>
                  </a:cubicBezTo>
                  <a:cubicBezTo>
                    <a:pt x="2227" y="4797"/>
                    <a:pt x="2370" y="4788"/>
                    <a:pt x="2513" y="4788"/>
                  </a:cubicBezTo>
                  <a:cubicBezTo>
                    <a:pt x="2655" y="4788"/>
                    <a:pt x="2798" y="4797"/>
                    <a:pt x="2929" y="4809"/>
                  </a:cubicBezTo>
                  <a:cubicBezTo>
                    <a:pt x="2667" y="5011"/>
                    <a:pt x="2810" y="5678"/>
                    <a:pt x="2929" y="5904"/>
                  </a:cubicBezTo>
                  <a:cubicBezTo>
                    <a:pt x="2929" y="5523"/>
                    <a:pt x="3048" y="5166"/>
                    <a:pt x="3322" y="4904"/>
                  </a:cubicBezTo>
                  <a:cubicBezTo>
                    <a:pt x="3382" y="5094"/>
                    <a:pt x="3334" y="5332"/>
                    <a:pt x="3382" y="5535"/>
                  </a:cubicBezTo>
                  <a:cubicBezTo>
                    <a:pt x="3489" y="5368"/>
                    <a:pt x="3608" y="5178"/>
                    <a:pt x="3739" y="5059"/>
                  </a:cubicBezTo>
                  <a:cubicBezTo>
                    <a:pt x="3739" y="5190"/>
                    <a:pt x="3751" y="5309"/>
                    <a:pt x="3810" y="5416"/>
                  </a:cubicBezTo>
                  <a:cubicBezTo>
                    <a:pt x="3870" y="5344"/>
                    <a:pt x="3941" y="5261"/>
                    <a:pt x="3965" y="5166"/>
                  </a:cubicBezTo>
                  <a:cubicBezTo>
                    <a:pt x="3977" y="5368"/>
                    <a:pt x="3977" y="5571"/>
                    <a:pt x="3977" y="5761"/>
                  </a:cubicBezTo>
                  <a:cubicBezTo>
                    <a:pt x="4203" y="5273"/>
                    <a:pt x="4525" y="4928"/>
                    <a:pt x="4787" y="4475"/>
                  </a:cubicBezTo>
                  <a:cubicBezTo>
                    <a:pt x="4930" y="4261"/>
                    <a:pt x="4953" y="3963"/>
                    <a:pt x="5049" y="3713"/>
                  </a:cubicBezTo>
                  <a:cubicBezTo>
                    <a:pt x="5108" y="3630"/>
                    <a:pt x="5168" y="3547"/>
                    <a:pt x="5251" y="3475"/>
                  </a:cubicBezTo>
                  <a:cubicBezTo>
                    <a:pt x="5389" y="3337"/>
                    <a:pt x="5475" y="3282"/>
                    <a:pt x="5527" y="3282"/>
                  </a:cubicBezTo>
                  <a:cubicBezTo>
                    <a:pt x="5681" y="3282"/>
                    <a:pt x="5528" y="3767"/>
                    <a:pt x="5501" y="3999"/>
                  </a:cubicBezTo>
                  <a:cubicBezTo>
                    <a:pt x="5703" y="3928"/>
                    <a:pt x="5894" y="3773"/>
                    <a:pt x="6061" y="3618"/>
                  </a:cubicBezTo>
                  <a:lnTo>
                    <a:pt x="6061" y="3618"/>
                  </a:lnTo>
                  <a:cubicBezTo>
                    <a:pt x="6025" y="3820"/>
                    <a:pt x="6013" y="4023"/>
                    <a:pt x="6013" y="4166"/>
                  </a:cubicBezTo>
                  <a:cubicBezTo>
                    <a:pt x="6149" y="4030"/>
                    <a:pt x="6366" y="3538"/>
                    <a:pt x="6570" y="3538"/>
                  </a:cubicBezTo>
                  <a:cubicBezTo>
                    <a:pt x="6599" y="3538"/>
                    <a:pt x="6628" y="3548"/>
                    <a:pt x="6656" y="3570"/>
                  </a:cubicBezTo>
                  <a:cubicBezTo>
                    <a:pt x="6763" y="3517"/>
                    <a:pt x="7075" y="3152"/>
                    <a:pt x="7240" y="3152"/>
                  </a:cubicBezTo>
                  <a:cubicBezTo>
                    <a:pt x="7257" y="3152"/>
                    <a:pt x="7273" y="3156"/>
                    <a:pt x="7287" y="3166"/>
                  </a:cubicBezTo>
                  <a:cubicBezTo>
                    <a:pt x="7370" y="3225"/>
                    <a:pt x="7263" y="3689"/>
                    <a:pt x="7311" y="3820"/>
                  </a:cubicBezTo>
                  <a:cubicBezTo>
                    <a:pt x="7585" y="3773"/>
                    <a:pt x="7823" y="3511"/>
                    <a:pt x="7954" y="3261"/>
                  </a:cubicBezTo>
                  <a:cubicBezTo>
                    <a:pt x="8216" y="3511"/>
                    <a:pt x="8085" y="3928"/>
                    <a:pt x="8085" y="4237"/>
                  </a:cubicBezTo>
                  <a:cubicBezTo>
                    <a:pt x="8490" y="4178"/>
                    <a:pt x="8740" y="3677"/>
                    <a:pt x="8728" y="3296"/>
                  </a:cubicBezTo>
                  <a:lnTo>
                    <a:pt x="8728" y="3296"/>
                  </a:lnTo>
                  <a:cubicBezTo>
                    <a:pt x="8847" y="3558"/>
                    <a:pt x="8751" y="4047"/>
                    <a:pt x="8930" y="4273"/>
                  </a:cubicBezTo>
                  <a:cubicBezTo>
                    <a:pt x="9037" y="4201"/>
                    <a:pt x="9121" y="4094"/>
                    <a:pt x="9204" y="3999"/>
                  </a:cubicBezTo>
                  <a:cubicBezTo>
                    <a:pt x="9371" y="3808"/>
                    <a:pt x="9513" y="3606"/>
                    <a:pt x="9609" y="3380"/>
                  </a:cubicBezTo>
                  <a:cubicBezTo>
                    <a:pt x="9704" y="3904"/>
                    <a:pt x="9740" y="4475"/>
                    <a:pt x="9633" y="4975"/>
                  </a:cubicBezTo>
                  <a:cubicBezTo>
                    <a:pt x="9513" y="5559"/>
                    <a:pt x="9240" y="6118"/>
                    <a:pt x="9085" y="6702"/>
                  </a:cubicBezTo>
                  <a:cubicBezTo>
                    <a:pt x="8966" y="7166"/>
                    <a:pt x="8632" y="8119"/>
                    <a:pt x="9073" y="8488"/>
                  </a:cubicBezTo>
                  <a:cubicBezTo>
                    <a:pt x="9121" y="8285"/>
                    <a:pt x="9180" y="8047"/>
                    <a:pt x="9240" y="7880"/>
                  </a:cubicBezTo>
                  <a:cubicBezTo>
                    <a:pt x="9252" y="8119"/>
                    <a:pt x="9263" y="8345"/>
                    <a:pt x="9347" y="8583"/>
                  </a:cubicBezTo>
                  <a:cubicBezTo>
                    <a:pt x="9359" y="8214"/>
                    <a:pt x="9406" y="7773"/>
                    <a:pt x="9502" y="7428"/>
                  </a:cubicBezTo>
                  <a:cubicBezTo>
                    <a:pt x="9502" y="7607"/>
                    <a:pt x="9537" y="7785"/>
                    <a:pt x="9537" y="7964"/>
                  </a:cubicBezTo>
                  <a:cubicBezTo>
                    <a:pt x="9692" y="7571"/>
                    <a:pt x="9835" y="7106"/>
                    <a:pt x="9930" y="6690"/>
                  </a:cubicBezTo>
                  <a:lnTo>
                    <a:pt x="9930" y="6690"/>
                  </a:lnTo>
                  <a:cubicBezTo>
                    <a:pt x="9906" y="6797"/>
                    <a:pt x="9930" y="6916"/>
                    <a:pt x="9978" y="6999"/>
                  </a:cubicBezTo>
                  <a:cubicBezTo>
                    <a:pt x="10097" y="6714"/>
                    <a:pt x="10073" y="6321"/>
                    <a:pt x="10204" y="6071"/>
                  </a:cubicBezTo>
                  <a:lnTo>
                    <a:pt x="10204" y="6071"/>
                  </a:lnTo>
                  <a:cubicBezTo>
                    <a:pt x="10228" y="6225"/>
                    <a:pt x="10192" y="6392"/>
                    <a:pt x="10252" y="6535"/>
                  </a:cubicBezTo>
                  <a:cubicBezTo>
                    <a:pt x="10228" y="5856"/>
                    <a:pt x="10383" y="5190"/>
                    <a:pt x="10359" y="4499"/>
                  </a:cubicBezTo>
                  <a:cubicBezTo>
                    <a:pt x="10335" y="4166"/>
                    <a:pt x="10323" y="3689"/>
                    <a:pt x="10204" y="3273"/>
                  </a:cubicBezTo>
                  <a:cubicBezTo>
                    <a:pt x="10220" y="3273"/>
                    <a:pt x="10236" y="3278"/>
                    <a:pt x="10252" y="3278"/>
                  </a:cubicBezTo>
                  <a:cubicBezTo>
                    <a:pt x="10260" y="3278"/>
                    <a:pt x="10268" y="3277"/>
                    <a:pt x="10275" y="3273"/>
                  </a:cubicBezTo>
                  <a:cubicBezTo>
                    <a:pt x="10252" y="3035"/>
                    <a:pt x="10049" y="2796"/>
                    <a:pt x="10025" y="2570"/>
                  </a:cubicBezTo>
                  <a:lnTo>
                    <a:pt x="10025" y="2570"/>
                  </a:lnTo>
                  <a:cubicBezTo>
                    <a:pt x="10168" y="2665"/>
                    <a:pt x="10275" y="2844"/>
                    <a:pt x="10442" y="2892"/>
                  </a:cubicBezTo>
                  <a:cubicBezTo>
                    <a:pt x="10359" y="2606"/>
                    <a:pt x="10192" y="2356"/>
                    <a:pt x="9883" y="2308"/>
                  </a:cubicBezTo>
                  <a:cubicBezTo>
                    <a:pt x="10097" y="2308"/>
                    <a:pt x="10311" y="2225"/>
                    <a:pt x="10526" y="2213"/>
                  </a:cubicBezTo>
                  <a:cubicBezTo>
                    <a:pt x="10401" y="2097"/>
                    <a:pt x="10179" y="1987"/>
                    <a:pt x="9987" y="1987"/>
                  </a:cubicBezTo>
                  <a:cubicBezTo>
                    <a:pt x="9903" y="1987"/>
                    <a:pt x="9825" y="2008"/>
                    <a:pt x="9764" y="2058"/>
                  </a:cubicBezTo>
                  <a:cubicBezTo>
                    <a:pt x="9740" y="1951"/>
                    <a:pt x="9704" y="1844"/>
                    <a:pt x="9668" y="1749"/>
                  </a:cubicBezTo>
                  <a:cubicBezTo>
                    <a:pt x="9668" y="1665"/>
                    <a:pt x="9668" y="1594"/>
                    <a:pt x="9668" y="1511"/>
                  </a:cubicBezTo>
                  <a:cubicBezTo>
                    <a:pt x="9680" y="1546"/>
                    <a:pt x="9692" y="1582"/>
                    <a:pt x="9704" y="1618"/>
                  </a:cubicBezTo>
                  <a:cubicBezTo>
                    <a:pt x="9549" y="1034"/>
                    <a:pt x="9287" y="487"/>
                    <a:pt x="8597" y="403"/>
                  </a:cubicBezTo>
                  <a:lnTo>
                    <a:pt x="8597" y="403"/>
                  </a:lnTo>
                  <a:cubicBezTo>
                    <a:pt x="8630" y="437"/>
                    <a:pt x="8674" y="481"/>
                    <a:pt x="8719" y="515"/>
                  </a:cubicBezTo>
                  <a:lnTo>
                    <a:pt x="8719" y="515"/>
                  </a:lnTo>
                  <a:cubicBezTo>
                    <a:pt x="8243" y="153"/>
                    <a:pt x="7660" y="1"/>
                    <a:pt x="70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4" name="Google Shape;2474;p41"/>
          <p:cNvGrpSpPr/>
          <p:nvPr/>
        </p:nvGrpSpPr>
        <p:grpSpPr>
          <a:xfrm>
            <a:off x="3876040" y="4043319"/>
            <a:ext cx="1278302" cy="806194"/>
            <a:chOff x="3876040" y="4043319"/>
            <a:chExt cx="1278302" cy="806194"/>
          </a:xfrm>
        </p:grpSpPr>
        <p:sp>
          <p:nvSpPr>
            <p:cNvPr id="2475" name="Google Shape;2475;p41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41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7" name="Google Shape;2477;p41"/>
          <p:cNvSpPr/>
          <p:nvPr/>
        </p:nvSpPr>
        <p:spPr>
          <a:xfrm>
            <a:off x="7706353" y="711840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8" name="Google Shape;2478;p41"/>
          <p:cNvSpPr/>
          <p:nvPr/>
        </p:nvSpPr>
        <p:spPr>
          <a:xfrm>
            <a:off x="733007" y="1488136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11611;p92"/>
          <p:cNvSpPr/>
          <p:nvPr/>
        </p:nvSpPr>
        <p:spPr>
          <a:xfrm>
            <a:off x="68227" y="1148244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11611;p92"/>
          <p:cNvSpPr/>
          <p:nvPr/>
        </p:nvSpPr>
        <p:spPr>
          <a:xfrm>
            <a:off x="691299" y="934882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11611;p92"/>
          <p:cNvSpPr/>
          <p:nvPr/>
        </p:nvSpPr>
        <p:spPr>
          <a:xfrm>
            <a:off x="1253080" y="598805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1611;p92"/>
          <p:cNvSpPr/>
          <p:nvPr/>
        </p:nvSpPr>
        <p:spPr>
          <a:xfrm>
            <a:off x="1802092" y="135903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2488202" y="645636"/>
            <a:ext cx="4572000" cy="35609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15000"/>
              </a:lnSpc>
              <a:buClr>
                <a:srgbClr val="35251E"/>
              </a:buClr>
              <a:buSzPts val="1400"/>
            </a:pP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\</a:t>
            </a: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hypdp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Nfrtp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gpupzpjh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#</a:t>
            </a: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u;ah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epyh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N;;[</a:t>
            </a:r>
            <a:r>
              <a:rPr lang="en-US" sz="2800" b="1" dirty="0" err="1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>hdh</a:t>
            </a:r>
            <a: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  <a:t/>
            </a:r>
            <a:br>
              <a:rPr lang="en-US" sz="2800" b="1" dirty="0">
                <a:ln w="12700">
                  <a:solidFill>
                    <a:srgbClr val="D1D3A2">
                      <a:lumMod val="50000"/>
                    </a:srgbClr>
                  </a:solidFill>
                  <a:prstDash val="solid"/>
                </a:ln>
                <a:solidFill>
                  <a:srgbClr val="EFC9A0">
                    <a:lumMod val="50000"/>
                  </a:srgbClr>
                </a:solidFill>
                <a:effectLst>
                  <a:innerShdw blurRad="177800">
                    <a:srgbClr val="D1D3A2">
                      <a:lumMod val="50000"/>
                    </a:srgbClr>
                  </a:innerShdw>
                </a:effectLst>
                <a:latin typeface="Bamini" panose="020B0603050302020204" pitchFamily="34" charset="0"/>
                <a:sym typeface="Atkinson Hyperlegible"/>
              </a:rPr>
            </a:br>
            <a:endParaRPr lang="en-US" sz="2800" b="1" dirty="0">
              <a:ln w="12700">
                <a:solidFill>
                  <a:srgbClr val="D1D3A2">
                    <a:lumMod val="50000"/>
                  </a:srgbClr>
                </a:solidFill>
                <a:prstDash val="solid"/>
              </a:ln>
              <a:solidFill>
                <a:srgbClr val="EFC9A0">
                  <a:lumMod val="50000"/>
                </a:srgbClr>
              </a:solidFill>
              <a:effectLst>
                <a:innerShdw blurRad="177800">
                  <a:srgbClr val="D1D3A2">
                    <a:lumMod val="50000"/>
                  </a:srgbClr>
                </a:innerShdw>
              </a:effectLst>
              <a:latin typeface="Atkinson Hyperlegible"/>
              <a:sym typeface="Atkinson Hyperlegible"/>
            </a:endParaRPr>
          </a:p>
        </p:txBody>
      </p:sp>
      <p:grpSp>
        <p:nvGrpSpPr>
          <p:cNvPr id="58" name="Google Shape;11077;p91"/>
          <p:cNvGrpSpPr/>
          <p:nvPr/>
        </p:nvGrpSpPr>
        <p:grpSpPr>
          <a:xfrm>
            <a:off x="2353875" y="2897664"/>
            <a:ext cx="1427005" cy="1932724"/>
            <a:chOff x="-20946600" y="3317850"/>
            <a:chExt cx="304825" cy="304050"/>
          </a:xfrm>
        </p:grpSpPr>
        <p:sp>
          <p:nvSpPr>
            <p:cNvPr id="59" name="Google Shape;11078;p91"/>
            <p:cNvSpPr/>
            <p:nvPr/>
          </p:nvSpPr>
          <p:spPr>
            <a:xfrm>
              <a:off x="-20946600" y="3317850"/>
              <a:ext cx="232350" cy="248925"/>
            </a:xfrm>
            <a:custGeom>
              <a:avLst/>
              <a:gdLst/>
              <a:ahLst/>
              <a:cxnLst/>
              <a:rect l="l" t="t" r="r" b="b"/>
              <a:pathLst>
                <a:path w="9294" h="9957" extrusionOk="0">
                  <a:moveTo>
                    <a:pt x="4631" y="1"/>
                  </a:moveTo>
                  <a:cubicBezTo>
                    <a:pt x="3340" y="1"/>
                    <a:pt x="2268" y="977"/>
                    <a:pt x="2142" y="2237"/>
                  </a:cubicBezTo>
                  <a:cubicBezTo>
                    <a:pt x="1292" y="2521"/>
                    <a:pt x="693" y="3340"/>
                    <a:pt x="693" y="4254"/>
                  </a:cubicBezTo>
                  <a:cubicBezTo>
                    <a:pt x="693" y="4695"/>
                    <a:pt x="819" y="5073"/>
                    <a:pt x="1040" y="5451"/>
                  </a:cubicBezTo>
                  <a:cubicBezTo>
                    <a:pt x="378" y="5923"/>
                    <a:pt x="0" y="6648"/>
                    <a:pt x="0" y="7499"/>
                  </a:cubicBezTo>
                  <a:cubicBezTo>
                    <a:pt x="0" y="8853"/>
                    <a:pt x="1134" y="9956"/>
                    <a:pt x="2520" y="9956"/>
                  </a:cubicBezTo>
                  <a:lnTo>
                    <a:pt x="4316" y="9956"/>
                  </a:lnTo>
                  <a:lnTo>
                    <a:pt x="4316" y="8349"/>
                  </a:lnTo>
                  <a:lnTo>
                    <a:pt x="2962" y="7026"/>
                  </a:lnTo>
                  <a:cubicBezTo>
                    <a:pt x="2804" y="6869"/>
                    <a:pt x="2804" y="6648"/>
                    <a:pt x="2962" y="6491"/>
                  </a:cubicBezTo>
                  <a:cubicBezTo>
                    <a:pt x="3040" y="6412"/>
                    <a:pt x="3135" y="6372"/>
                    <a:pt x="3229" y="6372"/>
                  </a:cubicBezTo>
                  <a:cubicBezTo>
                    <a:pt x="3324" y="6372"/>
                    <a:pt x="3418" y="6412"/>
                    <a:pt x="3497" y="6491"/>
                  </a:cubicBezTo>
                  <a:lnTo>
                    <a:pt x="4316" y="7341"/>
                  </a:lnTo>
                  <a:lnTo>
                    <a:pt x="4316" y="5482"/>
                  </a:lnTo>
                  <a:lnTo>
                    <a:pt x="2962" y="4128"/>
                  </a:lnTo>
                  <a:cubicBezTo>
                    <a:pt x="2804" y="3970"/>
                    <a:pt x="2804" y="3781"/>
                    <a:pt x="2962" y="3624"/>
                  </a:cubicBezTo>
                  <a:cubicBezTo>
                    <a:pt x="3040" y="3545"/>
                    <a:pt x="3135" y="3505"/>
                    <a:pt x="3229" y="3505"/>
                  </a:cubicBezTo>
                  <a:cubicBezTo>
                    <a:pt x="3324" y="3505"/>
                    <a:pt x="3418" y="3545"/>
                    <a:pt x="3497" y="3624"/>
                  </a:cubicBezTo>
                  <a:lnTo>
                    <a:pt x="4316" y="4443"/>
                  </a:lnTo>
                  <a:lnTo>
                    <a:pt x="4316" y="2458"/>
                  </a:lnTo>
                  <a:cubicBezTo>
                    <a:pt x="4316" y="2237"/>
                    <a:pt x="4474" y="2080"/>
                    <a:pt x="4663" y="2080"/>
                  </a:cubicBezTo>
                  <a:cubicBezTo>
                    <a:pt x="4852" y="2080"/>
                    <a:pt x="5009" y="2237"/>
                    <a:pt x="5009" y="2458"/>
                  </a:cubicBezTo>
                  <a:lnTo>
                    <a:pt x="5009" y="5860"/>
                  </a:lnTo>
                  <a:lnTo>
                    <a:pt x="5860" y="5041"/>
                  </a:lnTo>
                  <a:cubicBezTo>
                    <a:pt x="5939" y="4963"/>
                    <a:pt x="6025" y="4923"/>
                    <a:pt x="6112" y="4923"/>
                  </a:cubicBezTo>
                  <a:cubicBezTo>
                    <a:pt x="6199" y="4923"/>
                    <a:pt x="6285" y="4963"/>
                    <a:pt x="6364" y="5041"/>
                  </a:cubicBezTo>
                  <a:cubicBezTo>
                    <a:pt x="6522" y="5199"/>
                    <a:pt x="6522" y="5388"/>
                    <a:pt x="6364" y="5545"/>
                  </a:cubicBezTo>
                  <a:lnTo>
                    <a:pt x="5009" y="6900"/>
                  </a:lnTo>
                  <a:lnTo>
                    <a:pt x="5009" y="9956"/>
                  </a:lnTo>
                  <a:lnTo>
                    <a:pt x="6805" y="9956"/>
                  </a:lnTo>
                  <a:cubicBezTo>
                    <a:pt x="8160" y="9956"/>
                    <a:pt x="9294" y="8853"/>
                    <a:pt x="9294" y="7499"/>
                  </a:cubicBezTo>
                  <a:cubicBezTo>
                    <a:pt x="9294" y="6648"/>
                    <a:pt x="8884" y="5923"/>
                    <a:pt x="8223" y="5451"/>
                  </a:cubicBezTo>
                  <a:cubicBezTo>
                    <a:pt x="8443" y="5073"/>
                    <a:pt x="8569" y="4695"/>
                    <a:pt x="8569" y="4254"/>
                  </a:cubicBezTo>
                  <a:cubicBezTo>
                    <a:pt x="8569" y="3340"/>
                    <a:pt x="7971" y="2521"/>
                    <a:pt x="7120" y="2237"/>
                  </a:cubicBezTo>
                  <a:cubicBezTo>
                    <a:pt x="6994" y="977"/>
                    <a:pt x="5923" y="1"/>
                    <a:pt x="4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92D050"/>
                </a:solidFill>
              </a:endParaRPr>
            </a:p>
          </p:txBody>
        </p:sp>
        <p:sp>
          <p:nvSpPr>
            <p:cNvPr id="60" name="Google Shape;11079;p91"/>
            <p:cNvSpPr/>
            <p:nvPr/>
          </p:nvSpPr>
          <p:spPr>
            <a:xfrm>
              <a:off x="-20775700" y="3318650"/>
              <a:ext cx="133925" cy="249700"/>
            </a:xfrm>
            <a:custGeom>
              <a:avLst/>
              <a:gdLst/>
              <a:ahLst/>
              <a:cxnLst/>
              <a:rect l="l" t="t" r="r" b="b"/>
              <a:pathLst>
                <a:path w="5357" h="9988" extrusionOk="0">
                  <a:moveTo>
                    <a:pt x="694" y="0"/>
                  </a:moveTo>
                  <a:cubicBezTo>
                    <a:pt x="473" y="0"/>
                    <a:pt x="253" y="32"/>
                    <a:pt x="1" y="126"/>
                  </a:cubicBezTo>
                  <a:cubicBezTo>
                    <a:pt x="473" y="567"/>
                    <a:pt x="820" y="1103"/>
                    <a:pt x="977" y="1764"/>
                  </a:cubicBezTo>
                  <a:cubicBezTo>
                    <a:pt x="1891" y="2300"/>
                    <a:pt x="2490" y="3245"/>
                    <a:pt x="2490" y="4285"/>
                  </a:cubicBezTo>
                  <a:cubicBezTo>
                    <a:pt x="2490" y="4663"/>
                    <a:pt x="2395" y="4978"/>
                    <a:pt x="2269" y="5293"/>
                  </a:cubicBezTo>
                  <a:cubicBezTo>
                    <a:pt x="2836" y="5860"/>
                    <a:pt x="3183" y="6648"/>
                    <a:pt x="3183" y="7498"/>
                  </a:cubicBezTo>
                  <a:cubicBezTo>
                    <a:pt x="3183" y="8506"/>
                    <a:pt x="2710" y="9389"/>
                    <a:pt x="1985" y="9987"/>
                  </a:cubicBezTo>
                  <a:lnTo>
                    <a:pt x="2836" y="9987"/>
                  </a:lnTo>
                  <a:cubicBezTo>
                    <a:pt x="4222" y="9987"/>
                    <a:pt x="5325" y="8853"/>
                    <a:pt x="5325" y="7498"/>
                  </a:cubicBezTo>
                  <a:cubicBezTo>
                    <a:pt x="5357" y="6679"/>
                    <a:pt x="4915" y="5891"/>
                    <a:pt x="4285" y="5450"/>
                  </a:cubicBezTo>
                  <a:cubicBezTo>
                    <a:pt x="4537" y="5104"/>
                    <a:pt x="4632" y="4694"/>
                    <a:pt x="4632" y="4253"/>
                  </a:cubicBezTo>
                  <a:cubicBezTo>
                    <a:pt x="4632" y="3340"/>
                    <a:pt x="4065" y="2520"/>
                    <a:pt x="3183" y="2237"/>
                  </a:cubicBezTo>
                  <a:cubicBezTo>
                    <a:pt x="3057" y="977"/>
                    <a:pt x="2017" y="0"/>
                    <a:pt x="6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92D050"/>
                </a:solidFill>
              </a:endParaRPr>
            </a:p>
          </p:txBody>
        </p:sp>
        <p:sp>
          <p:nvSpPr>
            <p:cNvPr id="61" name="Google Shape;11080;p91"/>
            <p:cNvSpPr/>
            <p:nvPr/>
          </p:nvSpPr>
          <p:spPr>
            <a:xfrm>
              <a:off x="-20890700" y="3586425"/>
              <a:ext cx="195375" cy="35475"/>
            </a:xfrm>
            <a:custGeom>
              <a:avLst/>
              <a:gdLst/>
              <a:ahLst/>
              <a:cxnLst/>
              <a:rect l="l" t="t" r="r" b="b"/>
              <a:pathLst>
                <a:path w="7815" h="1419" extrusionOk="0">
                  <a:moveTo>
                    <a:pt x="2112" y="1"/>
                  </a:moveTo>
                  <a:lnTo>
                    <a:pt x="2112" y="725"/>
                  </a:lnTo>
                  <a:lnTo>
                    <a:pt x="347" y="725"/>
                  </a:lnTo>
                  <a:cubicBezTo>
                    <a:pt x="158" y="725"/>
                    <a:pt x="1" y="883"/>
                    <a:pt x="1" y="1072"/>
                  </a:cubicBezTo>
                  <a:cubicBezTo>
                    <a:pt x="1" y="1261"/>
                    <a:pt x="158" y="1418"/>
                    <a:pt x="347" y="1418"/>
                  </a:cubicBezTo>
                  <a:lnTo>
                    <a:pt x="7468" y="1418"/>
                  </a:lnTo>
                  <a:cubicBezTo>
                    <a:pt x="7657" y="1418"/>
                    <a:pt x="7814" y="1261"/>
                    <a:pt x="7814" y="1072"/>
                  </a:cubicBezTo>
                  <a:cubicBezTo>
                    <a:pt x="7814" y="883"/>
                    <a:pt x="7625" y="725"/>
                    <a:pt x="7436" y="725"/>
                  </a:cubicBezTo>
                  <a:lnTo>
                    <a:pt x="5672" y="725"/>
                  </a:lnTo>
                  <a:lnTo>
                    <a:pt x="5672" y="1"/>
                  </a:lnTo>
                  <a:lnTo>
                    <a:pt x="4947" y="1"/>
                  </a:lnTo>
                  <a:lnTo>
                    <a:pt x="4947" y="725"/>
                  </a:lnTo>
                  <a:lnTo>
                    <a:pt x="2836" y="72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92D050"/>
                </a:solidFill>
              </a:endParaRPr>
            </a:p>
          </p:txBody>
        </p:sp>
      </p:grpSp>
      <p:grpSp>
        <p:nvGrpSpPr>
          <p:cNvPr id="62" name="Google Shape;11077;p91"/>
          <p:cNvGrpSpPr/>
          <p:nvPr/>
        </p:nvGrpSpPr>
        <p:grpSpPr>
          <a:xfrm>
            <a:off x="5720978" y="2910729"/>
            <a:ext cx="1621801" cy="1932724"/>
            <a:chOff x="-20946600" y="3317850"/>
            <a:chExt cx="304825" cy="304050"/>
          </a:xfrm>
        </p:grpSpPr>
        <p:sp>
          <p:nvSpPr>
            <p:cNvPr id="63" name="Google Shape;11078;p91"/>
            <p:cNvSpPr/>
            <p:nvPr/>
          </p:nvSpPr>
          <p:spPr>
            <a:xfrm>
              <a:off x="-20946600" y="3317850"/>
              <a:ext cx="232350" cy="248925"/>
            </a:xfrm>
            <a:custGeom>
              <a:avLst/>
              <a:gdLst/>
              <a:ahLst/>
              <a:cxnLst/>
              <a:rect l="l" t="t" r="r" b="b"/>
              <a:pathLst>
                <a:path w="9294" h="9957" extrusionOk="0">
                  <a:moveTo>
                    <a:pt x="4631" y="1"/>
                  </a:moveTo>
                  <a:cubicBezTo>
                    <a:pt x="3340" y="1"/>
                    <a:pt x="2268" y="977"/>
                    <a:pt x="2142" y="2237"/>
                  </a:cubicBezTo>
                  <a:cubicBezTo>
                    <a:pt x="1292" y="2521"/>
                    <a:pt x="693" y="3340"/>
                    <a:pt x="693" y="4254"/>
                  </a:cubicBezTo>
                  <a:cubicBezTo>
                    <a:pt x="693" y="4695"/>
                    <a:pt x="819" y="5073"/>
                    <a:pt x="1040" y="5451"/>
                  </a:cubicBezTo>
                  <a:cubicBezTo>
                    <a:pt x="378" y="5923"/>
                    <a:pt x="0" y="6648"/>
                    <a:pt x="0" y="7499"/>
                  </a:cubicBezTo>
                  <a:cubicBezTo>
                    <a:pt x="0" y="8853"/>
                    <a:pt x="1134" y="9956"/>
                    <a:pt x="2520" y="9956"/>
                  </a:cubicBezTo>
                  <a:lnTo>
                    <a:pt x="4316" y="9956"/>
                  </a:lnTo>
                  <a:lnTo>
                    <a:pt x="4316" y="8349"/>
                  </a:lnTo>
                  <a:lnTo>
                    <a:pt x="2962" y="7026"/>
                  </a:lnTo>
                  <a:cubicBezTo>
                    <a:pt x="2804" y="6869"/>
                    <a:pt x="2804" y="6648"/>
                    <a:pt x="2962" y="6491"/>
                  </a:cubicBezTo>
                  <a:cubicBezTo>
                    <a:pt x="3040" y="6412"/>
                    <a:pt x="3135" y="6372"/>
                    <a:pt x="3229" y="6372"/>
                  </a:cubicBezTo>
                  <a:cubicBezTo>
                    <a:pt x="3324" y="6372"/>
                    <a:pt x="3418" y="6412"/>
                    <a:pt x="3497" y="6491"/>
                  </a:cubicBezTo>
                  <a:lnTo>
                    <a:pt x="4316" y="7341"/>
                  </a:lnTo>
                  <a:lnTo>
                    <a:pt x="4316" y="5482"/>
                  </a:lnTo>
                  <a:lnTo>
                    <a:pt x="2962" y="4128"/>
                  </a:lnTo>
                  <a:cubicBezTo>
                    <a:pt x="2804" y="3970"/>
                    <a:pt x="2804" y="3781"/>
                    <a:pt x="2962" y="3624"/>
                  </a:cubicBezTo>
                  <a:cubicBezTo>
                    <a:pt x="3040" y="3545"/>
                    <a:pt x="3135" y="3505"/>
                    <a:pt x="3229" y="3505"/>
                  </a:cubicBezTo>
                  <a:cubicBezTo>
                    <a:pt x="3324" y="3505"/>
                    <a:pt x="3418" y="3545"/>
                    <a:pt x="3497" y="3624"/>
                  </a:cubicBezTo>
                  <a:lnTo>
                    <a:pt x="4316" y="4443"/>
                  </a:lnTo>
                  <a:lnTo>
                    <a:pt x="4316" y="2458"/>
                  </a:lnTo>
                  <a:cubicBezTo>
                    <a:pt x="4316" y="2237"/>
                    <a:pt x="4474" y="2080"/>
                    <a:pt x="4663" y="2080"/>
                  </a:cubicBezTo>
                  <a:cubicBezTo>
                    <a:pt x="4852" y="2080"/>
                    <a:pt x="5009" y="2237"/>
                    <a:pt x="5009" y="2458"/>
                  </a:cubicBezTo>
                  <a:lnTo>
                    <a:pt x="5009" y="5860"/>
                  </a:lnTo>
                  <a:lnTo>
                    <a:pt x="5860" y="5041"/>
                  </a:lnTo>
                  <a:cubicBezTo>
                    <a:pt x="5939" y="4963"/>
                    <a:pt x="6025" y="4923"/>
                    <a:pt x="6112" y="4923"/>
                  </a:cubicBezTo>
                  <a:cubicBezTo>
                    <a:pt x="6199" y="4923"/>
                    <a:pt x="6285" y="4963"/>
                    <a:pt x="6364" y="5041"/>
                  </a:cubicBezTo>
                  <a:cubicBezTo>
                    <a:pt x="6522" y="5199"/>
                    <a:pt x="6522" y="5388"/>
                    <a:pt x="6364" y="5545"/>
                  </a:cubicBezTo>
                  <a:lnTo>
                    <a:pt x="5009" y="6900"/>
                  </a:lnTo>
                  <a:lnTo>
                    <a:pt x="5009" y="9956"/>
                  </a:lnTo>
                  <a:lnTo>
                    <a:pt x="6805" y="9956"/>
                  </a:lnTo>
                  <a:cubicBezTo>
                    <a:pt x="8160" y="9956"/>
                    <a:pt x="9294" y="8853"/>
                    <a:pt x="9294" y="7499"/>
                  </a:cubicBezTo>
                  <a:cubicBezTo>
                    <a:pt x="9294" y="6648"/>
                    <a:pt x="8884" y="5923"/>
                    <a:pt x="8223" y="5451"/>
                  </a:cubicBezTo>
                  <a:cubicBezTo>
                    <a:pt x="8443" y="5073"/>
                    <a:pt x="8569" y="4695"/>
                    <a:pt x="8569" y="4254"/>
                  </a:cubicBezTo>
                  <a:cubicBezTo>
                    <a:pt x="8569" y="3340"/>
                    <a:pt x="7971" y="2521"/>
                    <a:pt x="7120" y="2237"/>
                  </a:cubicBezTo>
                  <a:cubicBezTo>
                    <a:pt x="6994" y="977"/>
                    <a:pt x="5923" y="1"/>
                    <a:pt x="4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1079;p91"/>
            <p:cNvSpPr/>
            <p:nvPr/>
          </p:nvSpPr>
          <p:spPr>
            <a:xfrm>
              <a:off x="-20775700" y="3318650"/>
              <a:ext cx="133925" cy="249700"/>
            </a:xfrm>
            <a:custGeom>
              <a:avLst/>
              <a:gdLst/>
              <a:ahLst/>
              <a:cxnLst/>
              <a:rect l="l" t="t" r="r" b="b"/>
              <a:pathLst>
                <a:path w="5357" h="9988" extrusionOk="0">
                  <a:moveTo>
                    <a:pt x="694" y="0"/>
                  </a:moveTo>
                  <a:cubicBezTo>
                    <a:pt x="473" y="0"/>
                    <a:pt x="253" y="32"/>
                    <a:pt x="1" y="126"/>
                  </a:cubicBezTo>
                  <a:cubicBezTo>
                    <a:pt x="473" y="567"/>
                    <a:pt x="820" y="1103"/>
                    <a:pt x="977" y="1764"/>
                  </a:cubicBezTo>
                  <a:cubicBezTo>
                    <a:pt x="1891" y="2300"/>
                    <a:pt x="2490" y="3245"/>
                    <a:pt x="2490" y="4285"/>
                  </a:cubicBezTo>
                  <a:cubicBezTo>
                    <a:pt x="2490" y="4663"/>
                    <a:pt x="2395" y="4978"/>
                    <a:pt x="2269" y="5293"/>
                  </a:cubicBezTo>
                  <a:cubicBezTo>
                    <a:pt x="2836" y="5860"/>
                    <a:pt x="3183" y="6648"/>
                    <a:pt x="3183" y="7498"/>
                  </a:cubicBezTo>
                  <a:cubicBezTo>
                    <a:pt x="3183" y="8506"/>
                    <a:pt x="2710" y="9389"/>
                    <a:pt x="1985" y="9987"/>
                  </a:cubicBezTo>
                  <a:lnTo>
                    <a:pt x="2836" y="9987"/>
                  </a:lnTo>
                  <a:cubicBezTo>
                    <a:pt x="4222" y="9987"/>
                    <a:pt x="5325" y="8853"/>
                    <a:pt x="5325" y="7498"/>
                  </a:cubicBezTo>
                  <a:cubicBezTo>
                    <a:pt x="5357" y="6679"/>
                    <a:pt x="4915" y="5891"/>
                    <a:pt x="4285" y="5450"/>
                  </a:cubicBezTo>
                  <a:cubicBezTo>
                    <a:pt x="4537" y="5104"/>
                    <a:pt x="4632" y="4694"/>
                    <a:pt x="4632" y="4253"/>
                  </a:cubicBezTo>
                  <a:cubicBezTo>
                    <a:pt x="4632" y="3340"/>
                    <a:pt x="4065" y="2520"/>
                    <a:pt x="3183" y="2237"/>
                  </a:cubicBezTo>
                  <a:cubicBezTo>
                    <a:pt x="3057" y="977"/>
                    <a:pt x="2017" y="0"/>
                    <a:pt x="6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1080;p91"/>
            <p:cNvSpPr/>
            <p:nvPr/>
          </p:nvSpPr>
          <p:spPr>
            <a:xfrm>
              <a:off x="-20890700" y="3586425"/>
              <a:ext cx="195375" cy="35475"/>
            </a:xfrm>
            <a:custGeom>
              <a:avLst/>
              <a:gdLst/>
              <a:ahLst/>
              <a:cxnLst/>
              <a:rect l="l" t="t" r="r" b="b"/>
              <a:pathLst>
                <a:path w="7815" h="1419" extrusionOk="0">
                  <a:moveTo>
                    <a:pt x="2112" y="1"/>
                  </a:moveTo>
                  <a:lnTo>
                    <a:pt x="2112" y="725"/>
                  </a:lnTo>
                  <a:lnTo>
                    <a:pt x="347" y="725"/>
                  </a:lnTo>
                  <a:cubicBezTo>
                    <a:pt x="158" y="725"/>
                    <a:pt x="1" y="883"/>
                    <a:pt x="1" y="1072"/>
                  </a:cubicBezTo>
                  <a:cubicBezTo>
                    <a:pt x="1" y="1261"/>
                    <a:pt x="158" y="1418"/>
                    <a:pt x="347" y="1418"/>
                  </a:cubicBezTo>
                  <a:lnTo>
                    <a:pt x="7468" y="1418"/>
                  </a:lnTo>
                  <a:cubicBezTo>
                    <a:pt x="7657" y="1418"/>
                    <a:pt x="7814" y="1261"/>
                    <a:pt x="7814" y="1072"/>
                  </a:cubicBezTo>
                  <a:cubicBezTo>
                    <a:pt x="7814" y="883"/>
                    <a:pt x="7625" y="725"/>
                    <a:pt x="7436" y="725"/>
                  </a:cubicBezTo>
                  <a:lnTo>
                    <a:pt x="5672" y="725"/>
                  </a:lnTo>
                  <a:lnTo>
                    <a:pt x="5672" y="1"/>
                  </a:lnTo>
                  <a:lnTo>
                    <a:pt x="4947" y="1"/>
                  </a:lnTo>
                  <a:lnTo>
                    <a:pt x="4947" y="725"/>
                  </a:lnTo>
                  <a:lnTo>
                    <a:pt x="2836" y="72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4" name="Google Shape;2514;p42"/>
          <p:cNvSpPr/>
          <p:nvPr/>
        </p:nvSpPr>
        <p:spPr>
          <a:xfrm flipH="1">
            <a:off x="5891622" y="1802939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5" name="Google Shape;2515;p42"/>
          <p:cNvSpPr/>
          <p:nvPr/>
        </p:nvSpPr>
        <p:spPr>
          <a:xfrm>
            <a:off x="7657675" y="763350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16" name="Google Shape;2516;p42"/>
          <p:cNvGrpSpPr/>
          <p:nvPr/>
        </p:nvGrpSpPr>
        <p:grpSpPr>
          <a:xfrm flipH="1">
            <a:off x="1114183" y="4315948"/>
            <a:ext cx="845852" cy="533459"/>
            <a:chOff x="3876040" y="4043319"/>
            <a:chExt cx="1278302" cy="806194"/>
          </a:xfrm>
        </p:grpSpPr>
        <p:sp>
          <p:nvSpPr>
            <p:cNvPr id="2517" name="Google Shape;2517;p42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42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2857" y="79022"/>
            <a:ext cx="9261157" cy="487951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2540;p43"/>
          <p:cNvGrpSpPr/>
          <p:nvPr/>
        </p:nvGrpSpPr>
        <p:grpSpPr>
          <a:xfrm>
            <a:off x="-117454" y="3669446"/>
            <a:ext cx="1162076" cy="1371225"/>
            <a:chOff x="329750" y="2157225"/>
            <a:chExt cx="1852452" cy="2780314"/>
          </a:xfrm>
        </p:grpSpPr>
        <p:sp>
          <p:nvSpPr>
            <p:cNvPr id="54" name="Google Shape;2541;p43"/>
            <p:cNvSpPr/>
            <p:nvPr/>
          </p:nvSpPr>
          <p:spPr>
            <a:xfrm>
              <a:off x="1171013" y="2260478"/>
              <a:ext cx="216936" cy="123301"/>
            </a:xfrm>
            <a:custGeom>
              <a:avLst/>
              <a:gdLst/>
              <a:ahLst/>
              <a:cxnLst/>
              <a:rect l="l" t="t" r="r" b="b"/>
              <a:pathLst>
                <a:path w="2164" h="1230" extrusionOk="0">
                  <a:moveTo>
                    <a:pt x="1181" y="1"/>
                  </a:moveTo>
                  <a:cubicBezTo>
                    <a:pt x="846" y="1"/>
                    <a:pt x="533" y="109"/>
                    <a:pt x="478" y="328"/>
                  </a:cubicBezTo>
                  <a:lnTo>
                    <a:pt x="121" y="923"/>
                  </a:lnTo>
                  <a:cubicBezTo>
                    <a:pt x="0" y="1171"/>
                    <a:pt x="409" y="1229"/>
                    <a:pt x="773" y="1229"/>
                  </a:cubicBezTo>
                  <a:cubicBezTo>
                    <a:pt x="985" y="1229"/>
                    <a:pt x="1182" y="1210"/>
                    <a:pt x="1252" y="1197"/>
                  </a:cubicBezTo>
                  <a:cubicBezTo>
                    <a:pt x="1562" y="1137"/>
                    <a:pt x="1990" y="994"/>
                    <a:pt x="2074" y="637"/>
                  </a:cubicBezTo>
                  <a:cubicBezTo>
                    <a:pt x="2164" y="214"/>
                    <a:pt x="1651" y="1"/>
                    <a:pt x="1181" y="1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542;p43"/>
            <p:cNvSpPr/>
            <p:nvPr/>
          </p:nvSpPr>
          <p:spPr>
            <a:xfrm>
              <a:off x="807121" y="3879595"/>
              <a:ext cx="971699" cy="913132"/>
            </a:xfrm>
            <a:custGeom>
              <a:avLst/>
              <a:gdLst/>
              <a:ahLst/>
              <a:cxnLst/>
              <a:rect l="l" t="t" r="r" b="b"/>
              <a:pathLst>
                <a:path w="9693" h="9109" extrusionOk="0">
                  <a:moveTo>
                    <a:pt x="1" y="0"/>
                  </a:moveTo>
                  <a:cubicBezTo>
                    <a:pt x="12" y="108"/>
                    <a:pt x="310" y="5227"/>
                    <a:pt x="310" y="5227"/>
                  </a:cubicBezTo>
                  <a:lnTo>
                    <a:pt x="2239" y="9013"/>
                  </a:lnTo>
                  <a:cubicBezTo>
                    <a:pt x="3132" y="9013"/>
                    <a:pt x="4025" y="9025"/>
                    <a:pt x="4918" y="9037"/>
                  </a:cubicBezTo>
                  <a:cubicBezTo>
                    <a:pt x="5954" y="9037"/>
                    <a:pt x="7025" y="9109"/>
                    <a:pt x="8061" y="9109"/>
                  </a:cubicBezTo>
                  <a:cubicBezTo>
                    <a:pt x="8514" y="9097"/>
                    <a:pt x="8823" y="8966"/>
                    <a:pt x="9037" y="8751"/>
                  </a:cubicBezTo>
                  <a:cubicBezTo>
                    <a:pt x="9454" y="8323"/>
                    <a:pt x="9478" y="7573"/>
                    <a:pt x="9514" y="6882"/>
                  </a:cubicBezTo>
                  <a:cubicBezTo>
                    <a:pt x="9561" y="6108"/>
                    <a:pt x="9597" y="5334"/>
                    <a:pt x="9633" y="4572"/>
                  </a:cubicBezTo>
                  <a:cubicBezTo>
                    <a:pt x="9692" y="3513"/>
                    <a:pt x="9014" y="3179"/>
                    <a:pt x="8168" y="2632"/>
                  </a:cubicBezTo>
                  <a:cubicBezTo>
                    <a:pt x="7882" y="2453"/>
                    <a:pt x="7549" y="2310"/>
                    <a:pt x="7323" y="2060"/>
                  </a:cubicBezTo>
                  <a:cubicBezTo>
                    <a:pt x="6978" y="1679"/>
                    <a:pt x="6930" y="1227"/>
                    <a:pt x="6418" y="1012"/>
                  </a:cubicBezTo>
                  <a:cubicBezTo>
                    <a:pt x="6239" y="941"/>
                    <a:pt x="6001" y="929"/>
                    <a:pt x="5823" y="893"/>
                  </a:cubicBezTo>
                  <a:cubicBezTo>
                    <a:pt x="5073" y="750"/>
                    <a:pt x="4323" y="643"/>
                    <a:pt x="3572" y="524"/>
                  </a:cubicBezTo>
                  <a:cubicBezTo>
                    <a:pt x="3322" y="489"/>
                    <a:pt x="12" y="96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543;p43"/>
            <p:cNvSpPr/>
            <p:nvPr/>
          </p:nvSpPr>
          <p:spPr>
            <a:xfrm>
              <a:off x="329750" y="3878993"/>
              <a:ext cx="1158961" cy="907819"/>
            </a:xfrm>
            <a:custGeom>
              <a:avLst/>
              <a:gdLst/>
              <a:ahLst/>
              <a:cxnLst/>
              <a:rect l="l" t="t" r="r" b="b"/>
              <a:pathLst>
                <a:path w="11561" h="9056" extrusionOk="0">
                  <a:moveTo>
                    <a:pt x="4701" y="0"/>
                  </a:moveTo>
                  <a:cubicBezTo>
                    <a:pt x="4144" y="0"/>
                    <a:pt x="2943" y="1282"/>
                    <a:pt x="2703" y="1626"/>
                  </a:cubicBezTo>
                  <a:cubicBezTo>
                    <a:pt x="2488" y="1959"/>
                    <a:pt x="2477" y="2364"/>
                    <a:pt x="2227" y="2685"/>
                  </a:cubicBezTo>
                  <a:cubicBezTo>
                    <a:pt x="1691" y="3388"/>
                    <a:pt x="1191" y="3745"/>
                    <a:pt x="988" y="4674"/>
                  </a:cubicBezTo>
                  <a:cubicBezTo>
                    <a:pt x="869" y="5209"/>
                    <a:pt x="833" y="5793"/>
                    <a:pt x="667" y="6317"/>
                  </a:cubicBezTo>
                  <a:cubicBezTo>
                    <a:pt x="476" y="6924"/>
                    <a:pt x="0" y="7483"/>
                    <a:pt x="167" y="8150"/>
                  </a:cubicBezTo>
                  <a:cubicBezTo>
                    <a:pt x="238" y="8436"/>
                    <a:pt x="381" y="8603"/>
                    <a:pt x="572" y="8710"/>
                  </a:cubicBezTo>
                  <a:cubicBezTo>
                    <a:pt x="855" y="8877"/>
                    <a:pt x="1169" y="8905"/>
                    <a:pt x="1486" y="8905"/>
                  </a:cubicBezTo>
                  <a:cubicBezTo>
                    <a:pt x="1648" y="8905"/>
                    <a:pt x="1811" y="8898"/>
                    <a:pt x="1970" y="8898"/>
                  </a:cubicBezTo>
                  <a:cubicBezTo>
                    <a:pt x="2077" y="8898"/>
                    <a:pt x="2183" y="8901"/>
                    <a:pt x="2286" y="8912"/>
                  </a:cubicBezTo>
                  <a:cubicBezTo>
                    <a:pt x="3241" y="9014"/>
                    <a:pt x="4197" y="9031"/>
                    <a:pt x="5150" y="9031"/>
                  </a:cubicBezTo>
                  <a:cubicBezTo>
                    <a:pt x="5621" y="9031"/>
                    <a:pt x="6091" y="9027"/>
                    <a:pt x="6561" y="9027"/>
                  </a:cubicBezTo>
                  <a:cubicBezTo>
                    <a:pt x="6811" y="9027"/>
                    <a:pt x="7061" y="9028"/>
                    <a:pt x="7310" y="9031"/>
                  </a:cubicBezTo>
                  <a:cubicBezTo>
                    <a:pt x="8680" y="9055"/>
                    <a:pt x="10049" y="9043"/>
                    <a:pt x="11418" y="9055"/>
                  </a:cubicBezTo>
                  <a:cubicBezTo>
                    <a:pt x="11418" y="9055"/>
                    <a:pt x="11513" y="6995"/>
                    <a:pt x="11537" y="6591"/>
                  </a:cubicBezTo>
                  <a:cubicBezTo>
                    <a:pt x="11561" y="6198"/>
                    <a:pt x="10108" y="2364"/>
                    <a:pt x="9501" y="1876"/>
                  </a:cubicBezTo>
                  <a:cubicBezTo>
                    <a:pt x="8882" y="1388"/>
                    <a:pt x="5394" y="125"/>
                    <a:pt x="4763" y="6"/>
                  </a:cubicBezTo>
                  <a:cubicBezTo>
                    <a:pt x="4743" y="2"/>
                    <a:pt x="4722" y="0"/>
                    <a:pt x="4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544;p43"/>
            <p:cNvSpPr/>
            <p:nvPr/>
          </p:nvSpPr>
          <p:spPr>
            <a:xfrm>
              <a:off x="1631643" y="3951730"/>
              <a:ext cx="550559" cy="933682"/>
            </a:xfrm>
            <a:custGeom>
              <a:avLst/>
              <a:gdLst/>
              <a:ahLst/>
              <a:cxnLst/>
              <a:rect l="l" t="t" r="r" b="b"/>
              <a:pathLst>
                <a:path w="5492" h="9314" extrusionOk="0">
                  <a:moveTo>
                    <a:pt x="1091" y="0"/>
                  </a:moveTo>
                  <a:cubicBezTo>
                    <a:pt x="0" y="0"/>
                    <a:pt x="43" y="1668"/>
                    <a:pt x="169" y="2542"/>
                  </a:cubicBezTo>
                  <a:cubicBezTo>
                    <a:pt x="419" y="4162"/>
                    <a:pt x="1336" y="5578"/>
                    <a:pt x="1717" y="7162"/>
                  </a:cubicBezTo>
                  <a:cubicBezTo>
                    <a:pt x="1777" y="7400"/>
                    <a:pt x="1765" y="7841"/>
                    <a:pt x="1777" y="8257"/>
                  </a:cubicBezTo>
                  <a:cubicBezTo>
                    <a:pt x="1789" y="8591"/>
                    <a:pt x="1765" y="9019"/>
                    <a:pt x="2086" y="9174"/>
                  </a:cubicBezTo>
                  <a:cubicBezTo>
                    <a:pt x="2170" y="9213"/>
                    <a:pt x="2264" y="9227"/>
                    <a:pt x="2363" y="9227"/>
                  </a:cubicBezTo>
                  <a:cubicBezTo>
                    <a:pt x="2631" y="9227"/>
                    <a:pt x="2935" y="9123"/>
                    <a:pt x="3170" y="9115"/>
                  </a:cubicBezTo>
                  <a:cubicBezTo>
                    <a:pt x="3175" y="9114"/>
                    <a:pt x="3181" y="9114"/>
                    <a:pt x="3187" y="9114"/>
                  </a:cubicBezTo>
                  <a:cubicBezTo>
                    <a:pt x="3491" y="9114"/>
                    <a:pt x="4151" y="9313"/>
                    <a:pt x="4641" y="9313"/>
                  </a:cubicBezTo>
                  <a:cubicBezTo>
                    <a:pt x="4886" y="9313"/>
                    <a:pt x="5088" y="9263"/>
                    <a:pt x="5182" y="9115"/>
                  </a:cubicBezTo>
                  <a:cubicBezTo>
                    <a:pt x="5492" y="8603"/>
                    <a:pt x="4575" y="8626"/>
                    <a:pt x="4229" y="8495"/>
                  </a:cubicBezTo>
                  <a:cubicBezTo>
                    <a:pt x="2289" y="7817"/>
                    <a:pt x="2324" y="5424"/>
                    <a:pt x="2372" y="3721"/>
                  </a:cubicBezTo>
                  <a:cubicBezTo>
                    <a:pt x="2396" y="2792"/>
                    <a:pt x="2729" y="471"/>
                    <a:pt x="1574" y="90"/>
                  </a:cubicBezTo>
                  <a:cubicBezTo>
                    <a:pt x="1392" y="28"/>
                    <a:pt x="1232" y="0"/>
                    <a:pt x="1091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545;p43"/>
            <p:cNvSpPr/>
            <p:nvPr/>
          </p:nvSpPr>
          <p:spPr>
            <a:xfrm>
              <a:off x="1301232" y="3952532"/>
              <a:ext cx="429761" cy="985007"/>
            </a:xfrm>
            <a:custGeom>
              <a:avLst/>
              <a:gdLst/>
              <a:ahLst/>
              <a:cxnLst/>
              <a:rect l="l" t="t" r="r" b="b"/>
              <a:pathLst>
                <a:path w="4287" h="9826" extrusionOk="0">
                  <a:moveTo>
                    <a:pt x="1184" y="1"/>
                  </a:moveTo>
                  <a:cubicBezTo>
                    <a:pt x="239" y="1"/>
                    <a:pt x="35" y="1526"/>
                    <a:pt x="25" y="2368"/>
                  </a:cubicBezTo>
                  <a:cubicBezTo>
                    <a:pt x="1" y="4011"/>
                    <a:pt x="667" y="5558"/>
                    <a:pt x="798" y="7178"/>
                  </a:cubicBezTo>
                  <a:cubicBezTo>
                    <a:pt x="810" y="7416"/>
                    <a:pt x="727" y="7856"/>
                    <a:pt x="679" y="8273"/>
                  </a:cubicBezTo>
                  <a:cubicBezTo>
                    <a:pt x="608" y="8821"/>
                    <a:pt x="560" y="9273"/>
                    <a:pt x="1227" y="9345"/>
                  </a:cubicBezTo>
                  <a:cubicBezTo>
                    <a:pt x="1727" y="9392"/>
                    <a:pt x="2191" y="9523"/>
                    <a:pt x="2680" y="9690"/>
                  </a:cubicBezTo>
                  <a:cubicBezTo>
                    <a:pt x="2853" y="9746"/>
                    <a:pt x="3153" y="9826"/>
                    <a:pt x="3422" y="9826"/>
                  </a:cubicBezTo>
                  <a:cubicBezTo>
                    <a:pt x="3614" y="9826"/>
                    <a:pt x="3790" y="9785"/>
                    <a:pt x="3894" y="9666"/>
                  </a:cubicBezTo>
                  <a:cubicBezTo>
                    <a:pt x="4287" y="9214"/>
                    <a:pt x="3382" y="9083"/>
                    <a:pt x="3049" y="8904"/>
                  </a:cubicBezTo>
                  <a:cubicBezTo>
                    <a:pt x="1251" y="7916"/>
                    <a:pt x="1680" y="5558"/>
                    <a:pt x="1989" y="3892"/>
                  </a:cubicBezTo>
                  <a:cubicBezTo>
                    <a:pt x="2168" y="2975"/>
                    <a:pt x="2882" y="736"/>
                    <a:pt x="1799" y="177"/>
                  </a:cubicBezTo>
                  <a:cubicBezTo>
                    <a:pt x="1565" y="54"/>
                    <a:pt x="1361" y="1"/>
                    <a:pt x="1184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546;p43"/>
            <p:cNvSpPr/>
            <p:nvPr/>
          </p:nvSpPr>
          <p:spPr>
            <a:xfrm>
              <a:off x="780856" y="2624973"/>
              <a:ext cx="680480" cy="631243"/>
            </a:xfrm>
            <a:custGeom>
              <a:avLst/>
              <a:gdLst/>
              <a:ahLst/>
              <a:cxnLst/>
              <a:rect l="l" t="t" r="r" b="b"/>
              <a:pathLst>
                <a:path w="6788" h="6297" extrusionOk="0">
                  <a:moveTo>
                    <a:pt x="2905" y="1"/>
                  </a:moveTo>
                  <a:cubicBezTo>
                    <a:pt x="2773" y="1"/>
                    <a:pt x="2669" y="50"/>
                    <a:pt x="2620" y="180"/>
                  </a:cubicBezTo>
                  <a:cubicBezTo>
                    <a:pt x="2501" y="490"/>
                    <a:pt x="2608" y="847"/>
                    <a:pt x="2596" y="1168"/>
                  </a:cubicBezTo>
                  <a:cubicBezTo>
                    <a:pt x="2596" y="1180"/>
                    <a:pt x="2584" y="1180"/>
                    <a:pt x="2584" y="1180"/>
                  </a:cubicBezTo>
                  <a:cubicBezTo>
                    <a:pt x="2560" y="1787"/>
                    <a:pt x="2120" y="2288"/>
                    <a:pt x="1525" y="2419"/>
                  </a:cubicBezTo>
                  <a:cubicBezTo>
                    <a:pt x="1144" y="2514"/>
                    <a:pt x="703" y="2680"/>
                    <a:pt x="358" y="3026"/>
                  </a:cubicBezTo>
                  <a:cubicBezTo>
                    <a:pt x="48" y="3311"/>
                    <a:pt x="1" y="3859"/>
                    <a:pt x="239" y="4204"/>
                  </a:cubicBezTo>
                  <a:cubicBezTo>
                    <a:pt x="417" y="4443"/>
                    <a:pt x="703" y="4585"/>
                    <a:pt x="834" y="4859"/>
                  </a:cubicBezTo>
                  <a:cubicBezTo>
                    <a:pt x="1001" y="5205"/>
                    <a:pt x="941" y="5633"/>
                    <a:pt x="1060" y="5990"/>
                  </a:cubicBezTo>
                  <a:cubicBezTo>
                    <a:pt x="1137" y="6217"/>
                    <a:pt x="1258" y="6297"/>
                    <a:pt x="1400" y="6297"/>
                  </a:cubicBezTo>
                  <a:cubicBezTo>
                    <a:pt x="1676" y="6297"/>
                    <a:pt x="2031" y="5997"/>
                    <a:pt x="2299" y="5895"/>
                  </a:cubicBezTo>
                  <a:cubicBezTo>
                    <a:pt x="3049" y="5609"/>
                    <a:pt x="3787" y="5181"/>
                    <a:pt x="4489" y="4788"/>
                  </a:cubicBezTo>
                  <a:cubicBezTo>
                    <a:pt x="4977" y="4740"/>
                    <a:pt x="5370" y="4705"/>
                    <a:pt x="5370" y="4705"/>
                  </a:cubicBezTo>
                  <a:cubicBezTo>
                    <a:pt x="5370" y="4705"/>
                    <a:pt x="5394" y="4502"/>
                    <a:pt x="5430" y="4216"/>
                  </a:cubicBezTo>
                  <a:cubicBezTo>
                    <a:pt x="6275" y="3681"/>
                    <a:pt x="6787" y="3181"/>
                    <a:pt x="6454" y="2919"/>
                  </a:cubicBezTo>
                  <a:cubicBezTo>
                    <a:pt x="6073" y="2645"/>
                    <a:pt x="5620" y="2466"/>
                    <a:pt x="5168" y="2359"/>
                  </a:cubicBezTo>
                  <a:cubicBezTo>
                    <a:pt x="4704" y="2252"/>
                    <a:pt x="4406" y="2359"/>
                    <a:pt x="4311" y="1799"/>
                  </a:cubicBezTo>
                  <a:cubicBezTo>
                    <a:pt x="4251" y="1502"/>
                    <a:pt x="4275" y="1192"/>
                    <a:pt x="4299" y="883"/>
                  </a:cubicBezTo>
                  <a:cubicBezTo>
                    <a:pt x="4311" y="573"/>
                    <a:pt x="4323" y="549"/>
                    <a:pt x="4037" y="442"/>
                  </a:cubicBezTo>
                  <a:cubicBezTo>
                    <a:pt x="3803" y="347"/>
                    <a:pt x="3256" y="1"/>
                    <a:pt x="2905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547;p43"/>
            <p:cNvSpPr/>
            <p:nvPr/>
          </p:nvSpPr>
          <p:spPr>
            <a:xfrm>
              <a:off x="1254718" y="2922002"/>
              <a:ext cx="837969" cy="662018"/>
            </a:xfrm>
            <a:custGeom>
              <a:avLst/>
              <a:gdLst/>
              <a:ahLst/>
              <a:cxnLst/>
              <a:rect l="l" t="t" r="r" b="b"/>
              <a:pathLst>
                <a:path w="8359" h="6604" extrusionOk="0">
                  <a:moveTo>
                    <a:pt x="1673" y="0"/>
                  </a:moveTo>
                  <a:cubicBezTo>
                    <a:pt x="1138" y="0"/>
                    <a:pt x="0" y="1682"/>
                    <a:pt x="0" y="1682"/>
                  </a:cubicBezTo>
                  <a:cubicBezTo>
                    <a:pt x="0" y="1682"/>
                    <a:pt x="3084" y="6492"/>
                    <a:pt x="4120" y="6599"/>
                  </a:cubicBezTo>
                  <a:cubicBezTo>
                    <a:pt x="4152" y="6602"/>
                    <a:pt x="4185" y="6604"/>
                    <a:pt x="4220" y="6604"/>
                  </a:cubicBezTo>
                  <a:cubicBezTo>
                    <a:pt x="5296" y="6604"/>
                    <a:pt x="7608" y="5218"/>
                    <a:pt x="7608" y="5218"/>
                  </a:cubicBezTo>
                  <a:cubicBezTo>
                    <a:pt x="7608" y="5218"/>
                    <a:pt x="8180" y="4849"/>
                    <a:pt x="8275" y="4682"/>
                  </a:cubicBezTo>
                  <a:cubicBezTo>
                    <a:pt x="8359" y="4528"/>
                    <a:pt x="8263" y="3980"/>
                    <a:pt x="8263" y="3980"/>
                  </a:cubicBezTo>
                  <a:cubicBezTo>
                    <a:pt x="8263" y="3980"/>
                    <a:pt x="8235" y="3971"/>
                    <a:pt x="8201" y="3971"/>
                  </a:cubicBezTo>
                  <a:cubicBezTo>
                    <a:pt x="8135" y="3971"/>
                    <a:pt x="8046" y="4002"/>
                    <a:pt x="8085" y="4182"/>
                  </a:cubicBezTo>
                  <a:cubicBezTo>
                    <a:pt x="8156" y="4468"/>
                    <a:pt x="7680" y="4432"/>
                    <a:pt x="7489" y="4539"/>
                  </a:cubicBezTo>
                  <a:cubicBezTo>
                    <a:pt x="7382" y="4599"/>
                    <a:pt x="7311" y="4682"/>
                    <a:pt x="7263" y="4754"/>
                  </a:cubicBezTo>
                  <a:cubicBezTo>
                    <a:pt x="6120" y="4939"/>
                    <a:pt x="5088" y="5123"/>
                    <a:pt x="4745" y="5123"/>
                  </a:cubicBezTo>
                  <a:cubicBezTo>
                    <a:pt x="4734" y="5123"/>
                    <a:pt x="4725" y="5123"/>
                    <a:pt x="4715" y="5123"/>
                  </a:cubicBezTo>
                  <a:cubicBezTo>
                    <a:pt x="4596" y="5123"/>
                    <a:pt x="2560" y="753"/>
                    <a:pt x="1810" y="51"/>
                  </a:cubicBezTo>
                  <a:cubicBezTo>
                    <a:pt x="1771" y="16"/>
                    <a:pt x="1725" y="0"/>
                    <a:pt x="1673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548;p43"/>
            <p:cNvSpPr/>
            <p:nvPr/>
          </p:nvSpPr>
          <p:spPr>
            <a:xfrm>
              <a:off x="1973180" y="3322886"/>
              <a:ext cx="76489" cy="94832"/>
            </a:xfrm>
            <a:custGeom>
              <a:avLst/>
              <a:gdLst/>
              <a:ahLst/>
              <a:cxnLst/>
              <a:rect l="l" t="t" r="r" b="b"/>
              <a:pathLst>
                <a:path w="763" h="946" extrusionOk="0">
                  <a:moveTo>
                    <a:pt x="716" y="1"/>
                  </a:moveTo>
                  <a:cubicBezTo>
                    <a:pt x="705" y="1"/>
                    <a:pt x="693" y="9"/>
                    <a:pt x="680" y="29"/>
                  </a:cubicBezTo>
                  <a:cubicBezTo>
                    <a:pt x="537" y="243"/>
                    <a:pt x="334" y="302"/>
                    <a:pt x="263" y="374"/>
                  </a:cubicBezTo>
                  <a:cubicBezTo>
                    <a:pt x="144" y="505"/>
                    <a:pt x="1" y="945"/>
                    <a:pt x="1" y="945"/>
                  </a:cubicBezTo>
                  <a:lnTo>
                    <a:pt x="525" y="636"/>
                  </a:lnTo>
                  <a:cubicBezTo>
                    <a:pt x="525" y="636"/>
                    <a:pt x="763" y="171"/>
                    <a:pt x="763" y="88"/>
                  </a:cubicBezTo>
                  <a:cubicBezTo>
                    <a:pt x="763" y="54"/>
                    <a:pt x="744" y="1"/>
                    <a:pt x="716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549;p43"/>
            <p:cNvSpPr/>
            <p:nvPr/>
          </p:nvSpPr>
          <p:spPr>
            <a:xfrm>
              <a:off x="878696" y="2860551"/>
              <a:ext cx="1110141" cy="1486232"/>
            </a:xfrm>
            <a:custGeom>
              <a:avLst/>
              <a:gdLst/>
              <a:ahLst/>
              <a:cxnLst/>
              <a:rect l="l" t="t" r="r" b="b"/>
              <a:pathLst>
                <a:path w="11074" h="14826" extrusionOk="0">
                  <a:moveTo>
                    <a:pt x="4363" y="1"/>
                  </a:moveTo>
                  <a:cubicBezTo>
                    <a:pt x="4295" y="1"/>
                    <a:pt x="4222" y="7"/>
                    <a:pt x="4144" y="21"/>
                  </a:cubicBezTo>
                  <a:cubicBezTo>
                    <a:pt x="4144" y="21"/>
                    <a:pt x="4061" y="378"/>
                    <a:pt x="4061" y="402"/>
                  </a:cubicBezTo>
                  <a:cubicBezTo>
                    <a:pt x="3930" y="747"/>
                    <a:pt x="3728" y="1081"/>
                    <a:pt x="3478" y="1366"/>
                  </a:cubicBezTo>
                  <a:cubicBezTo>
                    <a:pt x="3073" y="1843"/>
                    <a:pt x="2561" y="2224"/>
                    <a:pt x="2025" y="2521"/>
                  </a:cubicBezTo>
                  <a:cubicBezTo>
                    <a:pt x="1632" y="2747"/>
                    <a:pt x="1215" y="2926"/>
                    <a:pt x="787" y="3093"/>
                  </a:cubicBezTo>
                  <a:cubicBezTo>
                    <a:pt x="477" y="3212"/>
                    <a:pt x="1" y="3295"/>
                    <a:pt x="1" y="3712"/>
                  </a:cubicBezTo>
                  <a:cubicBezTo>
                    <a:pt x="1" y="3986"/>
                    <a:pt x="144" y="4260"/>
                    <a:pt x="215" y="4521"/>
                  </a:cubicBezTo>
                  <a:cubicBezTo>
                    <a:pt x="453" y="5379"/>
                    <a:pt x="501" y="6200"/>
                    <a:pt x="299" y="7057"/>
                  </a:cubicBezTo>
                  <a:cubicBezTo>
                    <a:pt x="108" y="7843"/>
                    <a:pt x="60" y="8951"/>
                    <a:pt x="453" y="9689"/>
                  </a:cubicBezTo>
                  <a:cubicBezTo>
                    <a:pt x="942" y="10629"/>
                    <a:pt x="1608" y="11082"/>
                    <a:pt x="2549" y="11487"/>
                  </a:cubicBezTo>
                  <a:cubicBezTo>
                    <a:pt x="2977" y="11677"/>
                    <a:pt x="3239" y="11796"/>
                    <a:pt x="3299" y="12284"/>
                  </a:cubicBezTo>
                  <a:cubicBezTo>
                    <a:pt x="3382" y="12903"/>
                    <a:pt x="3323" y="13511"/>
                    <a:pt x="3489" y="14118"/>
                  </a:cubicBezTo>
                  <a:cubicBezTo>
                    <a:pt x="3597" y="14483"/>
                    <a:pt x="3804" y="14825"/>
                    <a:pt x="4092" y="14825"/>
                  </a:cubicBezTo>
                  <a:cubicBezTo>
                    <a:pt x="4218" y="14825"/>
                    <a:pt x="4358" y="14761"/>
                    <a:pt x="4513" y="14606"/>
                  </a:cubicBezTo>
                  <a:cubicBezTo>
                    <a:pt x="4918" y="14201"/>
                    <a:pt x="5192" y="13606"/>
                    <a:pt x="5668" y="13296"/>
                  </a:cubicBezTo>
                  <a:cubicBezTo>
                    <a:pt x="5837" y="13181"/>
                    <a:pt x="5983" y="13138"/>
                    <a:pt x="6115" y="13138"/>
                  </a:cubicBezTo>
                  <a:cubicBezTo>
                    <a:pt x="6487" y="13138"/>
                    <a:pt x="6761" y="13470"/>
                    <a:pt x="7182" y="13470"/>
                  </a:cubicBezTo>
                  <a:cubicBezTo>
                    <a:pt x="7216" y="13470"/>
                    <a:pt x="7251" y="13468"/>
                    <a:pt x="7288" y="13463"/>
                  </a:cubicBezTo>
                  <a:cubicBezTo>
                    <a:pt x="7919" y="13380"/>
                    <a:pt x="7811" y="12880"/>
                    <a:pt x="7954" y="12451"/>
                  </a:cubicBezTo>
                  <a:cubicBezTo>
                    <a:pt x="8085" y="12046"/>
                    <a:pt x="8478" y="11808"/>
                    <a:pt x="8895" y="11760"/>
                  </a:cubicBezTo>
                  <a:cubicBezTo>
                    <a:pt x="8916" y="11758"/>
                    <a:pt x="8938" y="11757"/>
                    <a:pt x="8959" y="11757"/>
                  </a:cubicBezTo>
                  <a:cubicBezTo>
                    <a:pt x="9239" y="11757"/>
                    <a:pt x="9569" y="11946"/>
                    <a:pt x="9850" y="11946"/>
                  </a:cubicBezTo>
                  <a:cubicBezTo>
                    <a:pt x="9967" y="11946"/>
                    <a:pt x="10076" y="11913"/>
                    <a:pt x="10169" y="11820"/>
                  </a:cubicBezTo>
                  <a:cubicBezTo>
                    <a:pt x="11074" y="10927"/>
                    <a:pt x="8943" y="9451"/>
                    <a:pt x="8359" y="8962"/>
                  </a:cubicBezTo>
                  <a:cubicBezTo>
                    <a:pt x="7502" y="8236"/>
                    <a:pt x="6061" y="7927"/>
                    <a:pt x="5680" y="6748"/>
                  </a:cubicBezTo>
                  <a:cubicBezTo>
                    <a:pt x="5335" y="5688"/>
                    <a:pt x="5287" y="4617"/>
                    <a:pt x="5216" y="3521"/>
                  </a:cubicBezTo>
                  <a:cubicBezTo>
                    <a:pt x="5168" y="2819"/>
                    <a:pt x="5144" y="2116"/>
                    <a:pt x="5109" y="1414"/>
                  </a:cubicBezTo>
                  <a:cubicBezTo>
                    <a:pt x="5085" y="1033"/>
                    <a:pt x="5109" y="569"/>
                    <a:pt x="4978" y="199"/>
                  </a:cubicBezTo>
                  <a:cubicBezTo>
                    <a:pt x="4978" y="199"/>
                    <a:pt x="4753" y="1"/>
                    <a:pt x="43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550;p43"/>
            <p:cNvSpPr/>
            <p:nvPr/>
          </p:nvSpPr>
          <p:spPr>
            <a:xfrm>
              <a:off x="1166402" y="3086606"/>
              <a:ext cx="907240" cy="345043"/>
            </a:xfrm>
            <a:custGeom>
              <a:avLst/>
              <a:gdLst/>
              <a:ahLst/>
              <a:cxnLst/>
              <a:rect l="l" t="t" r="r" b="b"/>
              <a:pathLst>
                <a:path w="9050" h="3442" extrusionOk="0">
                  <a:moveTo>
                    <a:pt x="8055" y="0"/>
                  </a:moveTo>
                  <a:cubicBezTo>
                    <a:pt x="8025" y="0"/>
                    <a:pt x="7995" y="1"/>
                    <a:pt x="7966" y="4"/>
                  </a:cubicBezTo>
                  <a:cubicBezTo>
                    <a:pt x="7585" y="40"/>
                    <a:pt x="7442" y="266"/>
                    <a:pt x="7275" y="731"/>
                  </a:cubicBezTo>
                  <a:cubicBezTo>
                    <a:pt x="7239" y="814"/>
                    <a:pt x="7204" y="885"/>
                    <a:pt x="7156" y="957"/>
                  </a:cubicBezTo>
                  <a:cubicBezTo>
                    <a:pt x="7096" y="1052"/>
                    <a:pt x="7001" y="1159"/>
                    <a:pt x="6930" y="1159"/>
                  </a:cubicBezTo>
                  <a:lnTo>
                    <a:pt x="2417" y="1159"/>
                  </a:lnTo>
                  <a:cubicBezTo>
                    <a:pt x="2155" y="1159"/>
                    <a:pt x="1929" y="981"/>
                    <a:pt x="1858" y="731"/>
                  </a:cubicBezTo>
                  <a:cubicBezTo>
                    <a:pt x="1846" y="695"/>
                    <a:pt x="1846" y="671"/>
                    <a:pt x="1834" y="635"/>
                  </a:cubicBezTo>
                  <a:cubicBezTo>
                    <a:pt x="1694" y="263"/>
                    <a:pt x="1349" y="4"/>
                    <a:pt x="956" y="4"/>
                  </a:cubicBezTo>
                  <a:cubicBezTo>
                    <a:pt x="947" y="4"/>
                    <a:pt x="938" y="4"/>
                    <a:pt x="929" y="4"/>
                  </a:cubicBezTo>
                  <a:cubicBezTo>
                    <a:pt x="417" y="16"/>
                    <a:pt x="12" y="433"/>
                    <a:pt x="12" y="933"/>
                  </a:cubicBezTo>
                  <a:cubicBezTo>
                    <a:pt x="12" y="1052"/>
                    <a:pt x="24" y="1147"/>
                    <a:pt x="60" y="1254"/>
                  </a:cubicBezTo>
                  <a:cubicBezTo>
                    <a:pt x="167" y="1552"/>
                    <a:pt x="179" y="1885"/>
                    <a:pt x="60" y="2183"/>
                  </a:cubicBezTo>
                  <a:cubicBezTo>
                    <a:pt x="12" y="2326"/>
                    <a:pt x="0" y="2481"/>
                    <a:pt x="12" y="2636"/>
                  </a:cubicBezTo>
                  <a:cubicBezTo>
                    <a:pt x="72" y="3052"/>
                    <a:pt x="405" y="3374"/>
                    <a:pt x="822" y="3433"/>
                  </a:cubicBezTo>
                  <a:cubicBezTo>
                    <a:pt x="864" y="3439"/>
                    <a:pt x="906" y="3441"/>
                    <a:pt x="947" y="3441"/>
                  </a:cubicBezTo>
                  <a:cubicBezTo>
                    <a:pt x="1265" y="3441"/>
                    <a:pt x="1546" y="3283"/>
                    <a:pt x="1715" y="3040"/>
                  </a:cubicBezTo>
                  <a:cubicBezTo>
                    <a:pt x="1917" y="2755"/>
                    <a:pt x="2227" y="2576"/>
                    <a:pt x="2572" y="2576"/>
                  </a:cubicBezTo>
                  <a:lnTo>
                    <a:pt x="5977" y="2576"/>
                  </a:lnTo>
                  <a:cubicBezTo>
                    <a:pt x="6525" y="2576"/>
                    <a:pt x="7037" y="2814"/>
                    <a:pt x="7442" y="3183"/>
                  </a:cubicBezTo>
                  <a:cubicBezTo>
                    <a:pt x="7606" y="3347"/>
                    <a:pt x="7840" y="3441"/>
                    <a:pt x="8085" y="3441"/>
                  </a:cubicBezTo>
                  <a:cubicBezTo>
                    <a:pt x="8124" y="3441"/>
                    <a:pt x="8164" y="3438"/>
                    <a:pt x="8204" y="3433"/>
                  </a:cubicBezTo>
                  <a:cubicBezTo>
                    <a:pt x="8620" y="3374"/>
                    <a:pt x="8954" y="3052"/>
                    <a:pt x="9013" y="2636"/>
                  </a:cubicBezTo>
                  <a:cubicBezTo>
                    <a:pt x="9049" y="2397"/>
                    <a:pt x="8990" y="2171"/>
                    <a:pt x="8870" y="1993"/>
                  </a:cubicBezTo>
                  <a:cubicBezTo>
                    <a:pt x="8763" y="1826"/>
                    <a:pt x="8763" y="1612"/>
                    <a:pt x="8870" y="1445"/>
                  </a:cubicBezTo>
                  <a:cubicBezTo>
                    <a:pt x="8978" y="1266"/>
                    <a:pt x="9037" y="1064"/>
                    <a:pt x="9013" y="838"/>
                  </a:cubicBezTo>
                  <a:cubicBezTo>
                    <a:pt x="8969" y="356"/>
                    <a:pt x="8533" y="0"/>
                    <a:pt x="80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551;p43"/>
            <p:cNvSpPr/>
            <p:nvPr/>
          </p:nvSpPr>
          <p:spPr>
            <a:xfrm>
              <a:off x="625676" y="2914985"/>
              <a:ext cx="694815" cy="707730"/>
            </a:xfrm>
            <a:custGeom>
              <a:avLst/>
              <a:gdLst/>
              <a:ahLst/>
              <a:cxnLst/>
              <a:rect l="l" t="t" r="r" b="b"/>
              <a:pathLst>
                <a:path w="6931" h="7060" extrusionOk="0">
                  <a:moveTo>
                    <a:pt x="2034" y="1"/>
                  </a:moveTo>
                  <a:cubicBezTo>
                    <a:pt x="1977" y="1"/>
                    <a:pt x="1453" y="741"/>
                    <a:pt x="1430" y="776"/>
                  </a:cubicBezTo>
                  <a:cubicBezTo>
                    <a:pt x="894" y="1621"/>
                    <a:pt x="584" y="2585"/>
                    <a:pt x="394" y="3562"/>
                  </a:cubicBezTo>
                  <a:cubicBezTo>
                    <a:pt x="251" y="4228"/>
                    <a:pt x="167" y="4907"/>
                    <a:pt x="120" y="5598"/>
                  </a:cubicBezTo>
                  <a:cubicBezTo>
                    <a:pt x="96" y="6003"/>
                    <a:pt x="1" y="6669"/>
                    <a:pt x="406" y="6943"/>
                  </a:cubicBezTo>
                  <a:cubicBezTo>
                    <a:pt x="532" y="7027"/>
                    <a:pt x="669" y="7059"/>
                    <a:pt x="809" y="7059"/>
                  </a:cubicBezTo>
                  <a:cubicBezTo>
                    <a:pt x="1065" y="7059"/>
                    <a:pt x="1334" y="6952"/>
                    <a:pt x="1572" y="6860"/>
                  </a:cubicBezTo>
                  <a:cubicBezTo>
                    <a:pt x="2775" y="6395"/>
                    <a:pt x="3906" y="5681"/>
                    <a:pt x="4978" y="4967"/>
                  </a:cubicBezTo>
                  <a:lnTo>
                    <a:pt x="4978" y="4955"/>
                  </a:lnTo>
                  <a:cubicBezTo>
                    <a:pt x="5120" y="5193"/>
                    <a:pt x="5430" y="5252"/>
                    <a:pt x="5668" y="5324"/>
                  </a:cubicBezTo>
                  <a:cubicBezTo>
                    <a:pt x="5762" y="5346"/>
                    <a:pt x="5848" y="5353"/>
                    <a:pt x="5932" y="5353"/>
                  </a:cubicBezTo>
                  <a:cubicBezTo>
                    <a:pt x="6080" y="5353"/>
                    <a:pt x="6219" y="5331"/>
                    <a:pt x="6375" y="5331"/>
                  </a:cubicBezTo>
                  <a:cubicBezTo>
                    <a:pt x="6412" y="5331"/>
                    <a:pt x="6450" y="5333"/>
                    <a:pt x="6490" y="5336"/>
                  </a:cubicBezTo>
                  <a:cubicBezTo>
                    <a:pt x="6533" y="5342"/>
                    <a:pt x="6635" y="5361"/>
                    <a:pt x="6728" y="5361"/>
                  </a:cubicBezTo>
                  <a:cubicBezTo>
                    <a:pt x="6812" y="5361"/>
                    <a:pt x="6889" y="5345"/>
                    <a:pt x="6906" y="5288"/>
                  </a:cubicBezTo>
                  <a:cubicBezTo>
                    <a:pt x="6930" y="5169"/>
                    <a:pt x="6656" y="5121"/>
                    <a:pt x="6585" y="5098"/>
                  </a:cubicBezTo>
                  <a:cubicBezTo>
                    <a:pt x="6514" y="5086"/>
                    <a:pt x="6347" y="5074"/>
                    <a:pt x="6204" y="5050"/>
                  </a:cubicBezTo>
                  <a:cubicBezTo>
                    <a:pt x="6061" y="5014"/>
                    <a:pt x="5954" y="4955"/>
                    <a:pt x="6073" y="4824"/>
                  </a:cubicBezTo>
                  <a:cubicBezTo>
                    <a:pt x="6156" y="4729"/>
                    <a:pt x="6347" y="4752"/>
                    <a:pt x="6418" y="4645"/>
                  </a:cubicBezTo>
                  <a:cubicBezTo>
                    <a:pt x="6496" y="4523"/>
                    <a:pt x="6434" y="4491"/>
                    <a:pt x="6333" y="4491"/>
                  </a:cubicBezTo>
                  <a:cubicBezTo>
                    <a:pt x="6226" y="4491"/>
                    <a:pt x="6077" y="4527"/>
                    <a:pt x="6005" y="4527"/>
                  </a:cubicBezTo>
                  <a:cubicBezTo>
                    <a:pt x="5999" y="4527"/>
                    <a:pt x="5994" y="4527"/>
                    <a:pt x="5990" y="4526"/>
                  </a:cubicBezTo>
                  <a:cubicBezTo>
                    <a:pt x="5811" y="4502"/>
                    <a:pt x="5644" y="4407"/>
                    <a:pt x="5466" y="4407"/>
                  </a:cubicBezTo>
                  <a:cubicBezTo>
                    <a:pt x="5459" y="4406"/>
                    <a:pt x="5452" y="4406"/>
                    <a:pt x="5445" y="4406"/>
                  </a:cubicBezTo>
                  <a:cubicBezTo>
                    <a:pt x="5354" y="4406"/>
                    <a:pt x="5196" y="4456"/>
                    <a:pt x="5094" y="4456"/>
                  </a:cubicBezTo>
                  <a:cubicBezTo>
                    <a:pt x="5066" y="4456"/>
                    <a:pt x="5042" y="4452"/>
                    <a:pt x="5025" y="4443"/>
                  </a:cubicBezTo>
                  <a:cubicBezTo>
                    <a:pt x="4942" y="4455"/>
                    <a:pt x="4894" y="4479"/>
                    <a:pt x="4894" y="4479"/>
                  </a:cubicBezTo>
                  <a:lnTo>
                    <a:pt x="1763" y="5157"/>
                  </a:lnTo>
                  <a:cubicBezTo>
                    <a:pt x="1763" y="5121"/>
                    <a:pt x="1763" y="5098"/>
                    <a:pt x="1763" y="5074"/>
                  </a:cubicBezTo>
                  <a:cubicBezTo>
                    <a:pt x="1775" y="3657"/>
                    <a:pt x="3466" y="1442"/>
                    <a:pt x="3466" y="1442"/>
                  </a:cubicBezTo>
                  <a:cubicBezTo>
                    <a:pt x="3466" y="1442"/>
                    <a:pt x="2037" y="2"/>
                    <a:pt x="2037" y="2"/>
                  </a:cubicBezTo>
                  <a:cubicBezTo>
                    <a:pt x="2036" y="1"/>
                    <a:pt x="2035" y="1"/>
                    <a:pt x="2034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552;p43"/>
            <p:cNvSpPr/>
            <p:nvPr/>
          </p:nvSpPr>
          <p:spPr>
            <a:xfrm>
              <a:off x="1181940" y="2413955"/>
              <a:ext cx="231572" cy="478971"/>
            </a:xfrm>
            <a:custGeom>
              <a:avLst/>
              <a:gdLst/>
              <a:ahLst/>
              <a:cxnLst/>
              <a:rect l="l" t="t" r="r" b="b"/>
              <a:pathLst>
                <a:path w="2310" h="4778" extrusionOk="0">
                  <a:moveTo>
                    <a:pt x="967" y="0"/>
                  </a:moveTo>
                  <a:cubicBezTo>
                    <a:pt x="861" y="0"/>
                    <a:pt x="761" y="28"/>
                    <a:pt x="679" y="94"/>
                  </a:cubicBezTo>
                  <a:cubicBezTo>
                    <a:pt x="441" y="297"/>
                    <a:pt x="548" y="952"/>
                    <a:pt x="548" y="1226"/>
                  </a:cubicBezTo>
                  <a:cubicBezTo>
                    <a:pt x="548" y="1666"/>
                    <a:pt x="560" y="2011"/>
                    <a:pt x="345" y="2380"/>
                  </a:cubicBezTo>
                  <a:cubicBezTo>
                    <a:pt x="131" y="2750"/>
                    <a:pt x="0" y="3059"/>
                    <a:pt x="24" y="3511"/>
                  </a:cubicBezTo>
                  <a:cubicBezTo>
                    <a:pt x="48" y="3988"/>
                    <a:pt x="214" y="4524"/>
                    <a:pt x="679" y="4738"/>
                  </a:cubicBezTo>
                  <a:cubicBezTo>
                    <a:pt x="736" y="4763"/>
                    <a:pt x="853" y="4778"/>
                    <a:pt x="988" y="4778"/>
                  </a:cubicBezTo>
                  <a:cubicBezTo>
                    <a:pt x="1353" y="4778"/>
                    <a:pt x="1846" y="4671"/>
                    <a:pt x="1619" y="4393"/>
                  </a:cubicBezTo>
                  <a:lnTo>
                    <a:pt x="1619" y="4393"/>
                  </a:lnTo>
                  <a:cubicBezTo>
                    <a:pt x="1638" y="4394"/>
                    <a:pt x="1656" y="4395"/>
                    <a:pt x="1674" y="4395"/>
                  </a:cubicBezTo>
                  <a:cubicBezTo>
                    <a:pt x="2217" y="4395"/>
                    <a:pt x="2245" y="3535"/>
                    <a:pt x="1715" y="3511"/>
                  </a:cubicBezTo>
                  <a:lnTo>
                    <a:pt x="1715" y="3511"/>
                  </a:lnTo>
                  <a:cubicBezTo>
                    <a:pt x="1720" y="3512"/>
                    <a:pt x="1724" y="3512"/>
                    <a:pt x="1729" y="3512"/>
                  </a:cubicBezTo>
                  <a:cubicBezTo>
                    <a:pt x="2101" y="3512"/>
                    <a:pt x="2309" y="3067"/>
                    <a:pt x="2262" y="2761"/>
                  </a:cubicBezTo>
                  <a:cubicBezTo>
                    <a:pt x="2179" y="2345"/>
                    <a:pt x="1786" y="2047"/>
                    <a:pt x="1810" y="1571"/>
                  </a:cubicBezTo>
                  <a:cubicBezTo>
                    <a:pt x="1834" y="1154"/>
                    <a:pt x="2036" y="797"/>
                    <a:pt x="1750" y="404"/>
                  </a:cubicBezTo>
                  <a:cubicBezTo>
                    <a:pt x="1602" y="212"/>
                    <a:pt x="1261" y="0"/>
                    <a:pt x="96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53;p43"/>
            <p:cNvSpPr/>
            <p:nvPr/>
          </p:nvSpPr>
          <p:spPr>
            <a:xfrm>
              <a:off x="862055" y="2316817"/>
              <a:ext cx="489408" cy="483782"/>
            </a:xfrm>
            <a:custGeom>
              <a:avLst/>
              <a:gdLst/>
              <a:ahLst/>
              <a:cxnLst/>
              <a:rect l="l" t="t" r="r" b="b"/>
              <a:pathLst>
                <a:path w="4882" h="4826" extrusionOk="0">
                  <a:moveTo>
                    <a:pt x="2295" y="1"/>
                  </a:moveTo>
                  <a:cubicBezTo>
                    <a:pt x="1762" y="1"/>
                    <a:pt x="1306" y="132"/>
                    <a:pt x="1000" y="635"/>
                  </a:cubicBezTo>
                  <a:cubicBezTo>
                    <a:pt x="0" y="2278"/>
                    <a:pt x="1262" y="4790"/>
                    <a:pt x="3203" y="4790"/>
                  </a:cubicBezTo>
                  <a:cubicBezTo>
                    <a:pt x="3560" y="4778"/>
                    <a:pt x="4013" y="4826"/>
                    <a:pt x="4298" y="4588"/>
                  </a:cubicBezTo>
                  <a:cubicBezTo>
                    <a:pt x="4310" y="4576"/>
                    <a:pt x="4322" y="4564"/>
                    <a:pt x="4334" y="4552"/>
                  </a:cubicBezTo>
                  <a:cubicBezTo>
                    <a:pt x="4620" y="4278"/>
                    <a:pt x="4739" y="3730"/>
                    <a:pt x="4798" y="3361"/>
                  </a:cubicBezTo>
                  <a:cubicBezTo>
                    <a:pt x="4822" y="3183"/>
                    <a:pt x="4846" y="3004"/>
                    <a:pt x="4846" y="2826"/>
                  </a:cubicBezTo>
                  <a:cubicBezTo>
                    <a:pt x="4882" y="2111"/>
                    <a:pt x="4715" y="1421"/>
                    <a:pt x="4334" y="813"/>
                  </a:cubicBezTo>
                  <a:cubicBezTo>
                    <a:pt x="3929" y="170"/>
                    <a:pt x="3143" y="39"/>
                    <a:pt x="2441" y="4"/>
                  </a:cubicBezTo>
                  <a:cubicBezTo>
                    <a:pt x="2392" y="2"/>
                    <a:pt x="2343" y="1"/>
                    <a:pt x="2295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54;p43"/>
            <p:cNvSpPr/>
            <p:nvPr/>
          </p:nvSpPr>
          <p:spPr>
            <a:xfrm>
              <a:off x="1257124" y="2552997"/>
              <a:ext cx="49021" cy="113979"/>
            </a:xfrm>
            <a:custGeom>
              <a:avLst/>
              <a:gdLst/>
              <a:ahLst/>
              <a:cxnLst/>
              <a:rect l="l" t="t" r="r" b="b"/>
              <a:pathLst>
                <a:path w="489" h="1137" extrusionOk="0">
                  <a:moveTo>
                    <a:pt x="362" y="1"/>
                  </a:moveTo>
                  <a:cubicBezTo>
                    <a:pt x="345" y="1"/>
                    <a:pt x="330" y="12"/>
                    <a:pt x="322" y="29"/>
                  </a:cubicBezTo>
                  <a:cubicBezTo>
                    <a:pt x="215" y="255"/>
                    <a:pt x="238" y="434"/>
                    <a:pt x="310" y="672"/>
                  </a:cubicBezTo>
                  <a:lnTo>
                    <a:pt x="310" y="684"/>
                  </a:lnTo>
                  <a:cubicBezTo>
                    <a:pt x="334" y="767"/>
                    <a:pt x="369" y="886"/>
                    <a:pt x="334" y="946"/>
                  </a:cubicBezTo>
                  <a:cubicBezTo>
                    <a:pt x="310" y="982"/>
                    <a:pt x="238" y="1029"/>
                    <a:pt x="167" y="1029"/>
                  </a:cubicBezTo>
                  <a:cubicBezTo>
                    <a:pt x="156" y="1033"/>
                    <a:pt x="147" y="1034"/>
                    <a:pt x="138" y="1034"/>
                  </a:cubicBezTo>
                  <a:cubicBezTo>
                    <a:pt x="117" y="1034"/>
                    <a:pt x="100" y="1026"/>
                    <a:pt x="84" y="1017"/>
                  </a:cubicBezTo>
                  <a:cubicBezTo>
                    <a:pt x="79" y="1012"/>
                    <a:pt x="70" y="1009"/>
                    <a:pt x="59" y="1009"/>
                  </a:cubicBezTo>
                  <a:cubicBezTo>
                    <a:pt x="44" y="1009"/>
                    <a:pt x="26" y="1015"/>
                    <a:pt x="12" y="1029"/>
                  </a:cubicBezTo>
                  <a:cubicBezTo>
                    <a:pt x="0" y="1053"/>
                    <a:pt x="0" y="1077"/>
                    <a:pt x="24" y="1101"/>
                  </a:cubicBezTo>
                  <a:cubicBezTo>
                    <a:pt x="48" y="1124"/>
                    <a:pt x="95" y="1136"/>
                    <a:pt x="143" y="1136"/>
                  </a:cubicBezTo>
                  <a:lnTo>
                    <a:pt x="179" y="1136"/>
                  </a:lnTo>
                  <a:cubicBezTo>
                    <a:pt x="274" y="1124"/>
                    <a:pt x="369" y="1065"/>
                    <a:pt x="417" y="1005"/>
                  </a:cubicBezTo>
                  <a:cubicBezTo>
                    <a:pt x="488" y="898"/>
                    <a:pt x="441" y="755"/>
                    <a:pt x="417" y="648"/>
                  </a:cubicBezTo>
                  <a:lnTo>
                    <a:pt x="405" y="636"/>
                  </a:lnTo>
                  <a:cubicBezTo>
                    <a:pt x="345" y="422"/>
                    <a:pt x="322" y="267"/>
                    <a:pt x="405" y="77"/>
                  </a:cubicBezTo>
                  <a:cubicBezTo>
                    <a:pt x="417" y="53"/>
                    <a:pt x="417" y="17"/>
                    <a:pt x="381" y="5"/>
                  </a:cubicBezTo>
                  <a:cubicBezTo>
                    <a:pt x="375" y="2"/>
                    <a:pt x="368" y="1"/>
                    <a:pt x="3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55;p43"/>
            <p:cNvSpPr/>
            <p:nvPr/>
          </p:nvSpPr>
          <p:spPr>
            <a:xfrm>
              <a:off x="1203392" y="2696248"/>
              <a:ext cx="101551" cy="24460"/>
            </a:xfrm>
            <a:custGeom>
              <a:avLst/>
              <a:gdLst/>
              <a:ahLst/>
              <a:cxnLst/>
              <a:rect l="l" t="t" r="r" b="b"/>
              <a:pathLst>
                <a:path w="1013" h="244" extrusionOk="0">
                  <a:moveTo>
                    <a:pt x="75" y="0"/>
                  </a:moveTo>
                  <a:cubicBezTo>
                    <a:pt x="54" y="0"/>
                    <a:pt x="33" y="11"/>
                    <a:pt x="24" y="29"/>
                  </a:cubicBezTo>
                  <a:cubicBezTo>
                    <a:pt x="0" y="53"/>
                    <a:pt x="12" y="88"/>
                    <a:pt x="36" y="100"/>
                  </a:cubicBezTo>
                  <a:cubicBezTo>
                    <a:pt x="60" y="112"/>
                    <a:pt x="298" y="243"/>
                    <a:pt x="584" y="243"/>
                  </a:cubicBezTo>
                  <a:cubicBezTo>
                    <a:pt x="715" y="243"/>
                    <a:pt x="870" y="207"/>
                    <a:pt x="989" y="112"/>
                  </a:cubicBezTo>
                  <a:cubicBezTo>
                    <a:pt x="1012" y="88"/>
                    <a:pt x="1012" y="64"/>
                    <a:pt x="1001" y="41"/>
                  </a:cubicBezTo>
                  <a:cubicBezTo>
                    <a:pt x="987" y="27"/>
                    <a:pt x="973" y="21"/>
                    <a:pt x="959" y="21"/>
                  </a:cubicBezTo>
                  <a:cubicBezTo>
                    <a:pt x="949" y="21"/>
                    <a:pt x="939" y="24"/>
                    <a:pt x="929" y="29"/>
                  </a:cubicBezTo>
                  <a:cubicBezTo>
                    <a:pt x="824" y="115"/>
                    <a:pt x="702" y="145"/>
                    <a:pt x="585" y="145"/>
                  </a:cubicBezTo>
                  <a:cubicBezTo>
                    <a:pt x="330" y="145"/>
                    <a:pt x="96" y="5"/>
                    <a:pt x="96" y="5"/>
                  </a:cubicBezTo>
                  <a:cubicBezTo>
                    <a:pt x="89" y="2"/>
                    <a:pt x="82" y="0"/>
                    <a:pt x="7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556;p43"/>
            <p:cNvSpPr/>
            <p:nvPr/>
          </p:nvSpPr>
          <p:spPr>
            <a:xfrm>
              <a:off x="1124599" y="2525028"/>
              <a:ext cx="102754" cy="34484"/>
            </a:xfrm>
            <a:custGeom>
              <a:avLst/>
              <a:gdLst/>
              <a:ahLst/>
              <a:cxnLst/>
              <a:rect l="l" t="t" r="r" b="b"/>
              <a:pathLst>
                <a:path w="1025" h="344" extrusionOk="0">
                  <a:moveTo>
                    <a:pt x="768" y="0"/>
                  </a:moveTo>
                  <a:cubicBezTo>
                    <a:pt x="363" y="0"/>
                    <a:pt x="45" y="238"/>
                    <a:pt x="24" y="248"/>
                  </a:cubicBezTo>
                  <a:cubicBezTo>
                    <a:pt x="1" y="272"/>
                    <a:pt x="1" y="296"/>
                    <a:pt x="13" y="320"/>
                  </a:cubicBezTo>
                  <a:cubicBezTo>
                    <a:pt x="24" y="332"/>
                    <a:pt x="48" y="344"/>
                    <a:pt x="60" y="344"/>
                  </a:cubicBezTo>
                  <a:cubicBezTo>
                    <a:pt x="72" y="344"/>
                    <a:pt x="84" y="344"/>
                    <a:pt x="96" y="332"/>
                  </a:cubicBezTo>
                  <a:cubicBezTo>
                    <a:pt x="96" y="332"/>
                    <a:pt x="400" y="99"/>
                    <a:pt x="776" y="99"/>
                  </a:cubicBezTo>
                  <a:cubicBezTo>
                    <a:pt x="833" y="99"/>
                    <a:pt x="893" y="105"/>
                    <a:pt x="953" y="118"/>
                  </a:cubicBezTo>
                  <a:cubicBezTo>
                    <a:pt x="957" y="120"/>
                    <a:pt x="962" y="121"/>
                    <a:pt x="967" y="121"/>
                  </a:cubicBezTo>
                  <a:cubicBezTo>
                    <a:pt x="989" y="121"/>
                    <a:pt x="1013" y="101"/>
                    <a:pt x="1013" y="82"/>
                  </a:cubicBezTo>
                  <a:cubicBezTo>
                    <a:pt x="1025" y="58"/>
                    <a:pt x="1001" y="22"/>
                    <a:pt x="977" y="22"/>
                  </a:cubicBezTo>
                  <a:cubicBezTo>
                    <a:pt x="906" y="7"/>
                    <a:pt x="836" y="0"/>
                    <a:pt x="7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557;p43"/>
            <p:cNvSpPr/>
            <p:nvPr/>
          </p:nvSpPr>
          <p:spPr>
            <a:xfrm>
              <a:off x="1308450" y="2533148"/>
              <a:ext cx="45412" cy="25161"/>
            </a:xfrm>
            <a:custGeom>
              <a:avLst/>
              <a:gdLst/>
              <a:ahLst/>
              <a:cxnLst/>
              <a:rect l="l" t="t" r="r" b="b"/>
              <a:pathLst>
                <a:path w="453" h="251" extrusionOk="0">
                  <a:moveTo>
                    <a:pt x="72" y="1"/>
                  </a:moveTo>
                  <a:cubicBezTo>
                    <a:pt x="36" y="1"/>
                    <a:pt x="12" y="25"/>
                    <a:pt x="12" y="48"/>
                  </a:cubicBezTo>
                  <a:cubicBezTo>
                    <a:pt x="0" y="72"/>
                    <a:pt x="24" y="108"/>
                    <a:pt x="48" y="108"/>
                  </a:cubicBezTo>
                  <a:cubicBezTo>
                    <a:pt x="155" y="132"/>
                    <a:pt x="322" y="179"/>
                    <a:pt x="357" y="227"/>
                  </a:cubicBezTo>
                  <a:cubicBezTo>
                    <a:pt x="357" y="239"/>
                    <a:pt x="381" y="251"/>
                    <a:pt x="393" y="251"/>
                  </a:cubicBezTo>
                  <a:cubicBezTo>
                    <a:pt x="405" y="251"/>
                    <a:pt x="417" y="251"/>
                    <a:pt x="429" y="239"/>
                  </a:cubicBezTo>
                  <a:cubicBezTo>
                    <a:pt x="453" y="227"/>
                    <a:pt x="453" y="191"/>
                    <a:pt x="441" y="167"/>
                  </a:cubicBezTo>
                  <a:cubicBezTo>
                    <a:pt x="357" y="72"/>
                    <a:pt x="119" y="13"/>
                    <a:pt x="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558;p43"/>
            <p:cNvSpPr/>
            <p:nvPr/>
          </p:nvSpPr>
          <p:spPr>
            <a:xfrm>
              <a:off x="1179534" y="2566630"/>
              <a:ext cx="23959" cy="40599"/>
            </a:xfrm>
            <a:custGeom>
              <a:avLst/>
              <a:gdLst/>
              <a:ahLst/>
              <a:cxnLst/>
              <a:rect l="l" t="t" r="r" b="b"/>
              <a:pathLst>
                <a:path w="239" h="405" extrusionOk="0">
                  <a:moveTo>
                    <a:pt x="119" y="0"/>
                  </a:moveTo>
                  <a:cubicBezTo>
                    <a:pt x="48" y="0"/>
                    <a:pt x="0" y="95"/>
                    <a:pt x="0" y="203"/>
                  </a:cubicBezTo>
                  <a:cubicBezTo>
                    <a:pt x="0" y="310"/>
                    <a:pt x="48" y="405"/>
                    <a:pt x="119" y="405"/>
                  </a:cubicBezTo>
                  <a:cubicBezTo>
                    <a:pt x="179" y="405"/>
                    <a:pt x="238" y="310"/>
                    <a:pt x="238" y="203"/>
                  </a:cubicBezTo>
                  <a:cubicBezTo>
                    <a:pt x="238" y="95"/>
                    <a:pt x="179" y="0"/>
                    <a:pt x="1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559;p43"/>
            <p:cNvSpPr/>
            <p:nvPr/>
          </p:nvSpPr>
          <p:spPr>
            <a:xfrm>
              <a:off x="1314365" y="2566630"/>
              <a:ext cx="25162" cy="40599"/>
            </a:xfrm>
            <a:custGeom>
              <a:avLst/>
              <a:gdLst/>
              <a:ahLst/>
              <a:cxnLst/>
              <a:rect l="l" t="t" r="r" b="b"/>
              <a:pathLst>
                <a:path w="251" h="405" extrusionOk="0">
                  <a:moveTo>
                    <a:pt x="144" y="0"/>
                  </a:moveTo>
                  <a:cubicBezTo>
                    <a:pt x="84" y="0"/>
                    <a:pt x="25" y="84"/>
                    <a:pt x="13" y="191"/>
                  </a:cubicBezTo>
                  <a:cubicBezTo>
                    <a:pt x="1" y="298"/>
                    <a:pt x="48" y="393"/>
                    <a:pt x="108" y="405"/>
                  </a:cubicBezTo>
                  <a:cubicBezTo>
                    <a:pt x="179" y="405"/>
                    <a:pt x="239" y="322"/>
                    <a:pt x="239" y="214"/>
                  </a:cubicBezTo>
                  <a:cubicBezTo>
                    <a:pt x="251" y="95"/>
                    <a:pt x="203" y="12"/>
                    <a:pt x="1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560;p43"/>
            <p:cNvSpPr/>
            <p:nvPr/>
          </p:nvSpPr>
          <p:spPr>
            <a:xfrm>
              <a:off x="716398" y="2267997"/>
              <a:ext cx="404699" cy="376420"/>
            </a:xfrm>
            <a:custGeom>
              <a:avLst/>
              <a:gdLst/>
              <a:ahLst/>
              <a:cxnLst/>
              <a:rect l="l" t="t" r="r" b="b"/>
              <a:pathLst>
                <a:path w="4037" h="3755" extrusionOk="0">
                  <a:moveTo>
                    <a:pt x="2674" y="1"/>
                  </a:moveTo>
                  <a:cubicBezTo>
                    <a:pt x="1964" y="1"/>
                    <a:pt x="1680" y="417"/>
                    <a:pt x="2287" y="943"/>
                  </a:cubicBezTo>
                  <a:lnTo>
                    <a:pt x="2263" y="872"/>
                  </a:lnTo>
                  <a:cubicBezTo>
                    <a:pt x="2239" y="824"/>
                    <a:pt x="2275" y="800"/>
                    <a:pt x="2227" y="753"/>
                  </a:cubicBezTo>
                  <a:lnTo>
                    <a:pt x="2227" y="753"/>
                  </a:lnTo>
                  <a:cubicBezTo>
                    <a:pt x="2751" y="1277"/>
                    <a:pt x="1787" y="1562"/>
                    <a:pt x="1382" y="1812"/>
                  </a:cubicBezTo>
                  <a:cubicBezTo>
                    <a:pt x="906" y="2098"/>
                    <a:pt x="1" y="2622"/>
                    <a:pt x="167" y="3336"/>
                  </a:cubicBezTo>
                  <a:cubicBezTo>
                    <a:pt x="245" y="3678"/>
                    <a:pt x="577" y="3754"/>
                    <a:pt x="890" y="3754"/>
                  </a:cubicBezTo>
                  <a:cubicBezTo>
                    <a:pt x="915" y="3754"/>
                    <a:pt x="940" y="3754"/>
                    <a:pt x="965" y="3753"/>
                  </a:cubicBezTo>
                  <a:cubicBezTo>
                    <a:pt x="1941" y="3717"/>
                    <a:pt x="2465" y="2693"/>
                    <a:pt x="3037" y="2003"/>
                  </a:cubicBezTo>
                  <a:cubicBezTo>
                    <a:pt x="3680" y="1253"/>
                    <a:pt x="4037" y="62"/>
                    <a:pt x="2763" y="3"/>
                  </a:cubicBezTo>
                  <a:cubicBezTo>
                    <a:pt x="2733" y="1"/>
                    <a:pt x="2703" y="1"/>
                    <a:pt x="2674" y="1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561;p43"/>
            <p:cNvSpPr/>
            <p:nvPr/>
          </p:nvSpPr>
          <p:spPr>
            <a:xfrm>
              <a:off x="1060141" y="2733139"/>
              <a:ext cx="129019" cy="68668"/>
            </a:xfrm>
            <a:custGeom>
              <a:avLst/>
              <a:gdLst/>
              <a:ahLst/>
              <a:cxnLst/>
              <a:rect l="l" t="t" r="r" b="b"/>
              <a:pathLst>
                <a:path w="1287" h="685" extrusionOk="0">
                  <a:moveTo>
                    <a:pt x="60" y="0"/>
                  </a:moveTo>
                  <a:cubicBezTo>
                    <a:pt x="48" y="0"/>
                    <a:pt x="36" y="6"/>
                    <a:pt x="24" y="18"/>
                  </a:cubicBezTo>
                  <a:cubicBezTo>
                    <a:pt x="1" y="30"/>
                    <a:pt x="1" y="66"/>
                    <a:pt x="24" y="77"/>
                  </a:cubicBezTo>
                  <a:cubicBezTo>
                    <a:pt x="36" y="101"/>
                    <a:pt x="501" y="613"/>
                    <a:pt x="1227" y="685"/>
                  </a:cubicBezTo>
                  <a:cubicBezTo>
                    <a:pt x="1263" y="685"/>
                    <a:pt x="1275" y="661"/>
                    <a:pt x="1287" y="637"/>
                  </a:cubicBezTo>
                  <a:cubicBezTo>
                    <a:pt x="1287" y="613"/>
                    <a:pt x="1263" y="589"/>
                    <a:pt x="1239" y="589"/>
                  </a:cubicBezTo>
                  <a:cubicBezTo>
                    <a:pt x="548" y="518"/>
                    <a:pt x="96" y="18"/>
                    <a:pt x="96" y="18"/>
                  </a:cubicBezTo>
                  <a:cubicBezTo>
                    <a:pt x="84" y="6"/>
                    <a:pt x="72" y="0"/>
                    <a:pt x="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562;p43"/>
            <p:cNvSpPr/>
            <p:nvPr/>
          </p:nvSpPr>
          <p:spPr>
            <a:xfrm>
              <a:off x="691337" y="2157225"/>
              <a:ext cx="720980" cy="760559"/>
            </a:xfrm>
            <a:custGeom>
              <a:avLst/>
              <a:gdLst/>
              <a:ahLst/>
              <a:cxnLst/>
              <a:rect l="l" t="t" r="r" b="b"/>
              <a:pathLst>
                <a:path w="7192" h="7587" extrusionOk="0">
                  <a:moveTo>
                    <a:pt x="1406" y="4144"/>
                  </a:moveTo>
                  <a:cubicBezTo>
                    <a:pt x="1310" y="4179"/>
                    <a:pt x="1227" y="4227"/>
                    <a:pt x="1144" y="4287"/>
                  </a:cubicBezTo>
                  <a:lnTo>
                    <a:pt x="1144" y="4203"/>
                  </a:lnTo>
                  <a:cubicBezTo>
                    <a:pt x="1215" y="4203"/>
                    <a:pt x="1298" y="4179"/>
                    <a:pt x="1406" y="4144"/>
                  </a:cubicBezTo>
                  <a:close/>
                  <a:moveTo>
                    <a:pt x="3549" y="0"/>
                  </a:moveTo>
                  <a:cubicBezTo>
                    <a:pt x="3203" y="0"/>
                    <a:pt x="2906" y="274"/>
                    <a:pt x="2739" y="584"/>
                  </a:cubicBezTo>
                  <a:cubicBezTo>
                    <a:pt x="2691" y="584"/>
                    <a:pt x="2632" y="596"/>
                    <a:pt x="2596" y="596"/>
                  </a:cubicBezTo>
                  <a:cubicBezTo>
                    <a:pt x="2572" y="524"/>
                    <a:pt x="2560" y="453"/>
                    <a:pt x="2537" y="381"/>
                  </a:cubicBezTo>
                  <a:cubicBezTo>
                    <a:pt x="2370" y="488"/>
                    <a:pt x="2251" y="715"/>
                    <a:pt x="2191" y="941"/>
                  </a:cubicBezTo>
                  <a:cubicBezTo>
                    <a:pt x="2115" y="913"/>
                    <a:pt x="2042" y="901"/>
                    <a:pt x="1976" y="901"/>
                  </a:cubicBezTo>
                  <a:cubicBezTo>
                    <a:pt x="1929" y="901"/>
                    <a:pt x="1886" y="907"/>
                    <a:pt x="1846" y="917"/>
                  </a:cubicBezTo>
                  <a:cubicBezTo>
                    <a:pt x="1775" y="834"/>
                    <a:pt x="1703" y="739"/>
                    <a:pt x="1632" y="679"/>
                  </a:cubicBezTo>
                  <a:cubicBezTo>
                    <a:pt x="1620" y="810"/>
                    <a:pt x="1608" y="953"/>
                    <a:pt x="1620" y="1084"/>
                  </a:cubicBezTo>
                  <a:cubicBezTo>
                    <a:pt x="1537" y="1179"/>
                    <a:pt x="1501" y="1298"/>
                    <a:pt x="1525" y="1417"/>
                  </a:cubicBezTo>
                  <a:cubicBezTo>
                    <a:pt x="1436" y="1402"/>
                    <a:pt x="1343" y="1392"/>
                    <a:pt x="1252" y="1392"/>
                  </a:cubicBezTo>
                  <a:cubicBezTo>
                    <a:pt x="1195" y="1392"/>
                    <a:pt x="1139" y="1396"/>
                    <a:pt x="1084" y="1405"/>
                  </a:cubicBezTo>
                  <a:cubicBezTo>
                    <a:pt x="1191" y="1502"/>
                    <a:pt x="1327" y="1598"/>
                    <a:pt x="1458" y="1660"/>
                  </a:cubicBezTo>
                  <a:lnTo>
                    <a:pt x="1458" y="1660"/>
                  </a:lnTo>
                  <a:cubicBezTo>
                    <a:pt x="1326" y="1606"/>
                    <a:pt x="1172" y="1579"/>
                    <a:pt x="1015" y="1579"/>
                  </a:cubicBezTo>
                  <a:cubicBezTo>
                    <a:pt x="818" y="1579"/>
                    <a:pt x="617" y="1621"/>
                    <a:pt x="453" y="1703"/>
                  </a:cubicBezTo>
                  <a:cubicBezTo>
                    <a:pt x="655" y="1786"/>
                    <a:pt x="870" y="1858"/>
                    <a:pt x="1060" y="1965"/>
                  </a:cubicBezTo>
                  <a:cubicBezTo>
                    <a:pt x="727" y="2084"/>
                    <a:pt x="429" y="2274"/>
                    <a:pt x="334" y="2524"/>
                  </a:cubicBezTo>
                  <a:cubicBezTo>
                    <a:pt x="227" y="2810"/>
                    <a:pt x="382" y="2929"/>
                    <a:pt x="608" y="2977"/>
                  </a:cubicBezTo>
                  <a:cubicBezTo>
                    <a:pt x="322" y="3286"/>
                    <a:pt x="84" y="3644"/>
                    <a:pt x="36" y="4060"/>
                  </a:cubicBezTo>
                  <a:cubicBezTo>
                    <a:pt x="108" y="3977"/>
                    <a:pt x="203" y="3917"/>
                    <a:pt x="274" y="3798"/>
                  </a:cubicBezTo>
                  <a:lnTo>
                    <a:pt x="274" y="3798"/>
                  </a:lnTo>
                  <a:cubicBezTo>
                    <a:pt x="251" y="4025"/>
                    <a:pt x="132" y="4251"/>
                    <a:pt x="1" y="4441"/>
                  </a:cubicBezTo>
                  <a:cubicBezTo>
                    <a:pt x="92" y="4510"/>
                    <a:pt x="193" y="4539"/>
                    <a:pt x="298" y="4539"/>
                  </a:cubicBezTo>
                  <a:cubicBezTo>
                    <a:pt x="357" y="4539"/>
                    <a:pt x="417" y="4530"/>
                    <a:pt x="477" y="4513"/>
                  </a:cubicBezTo>
                  <a:cubicBezTo>
                    <a:pt x="513" y="4727"/>
                    <a:pt x="501" y="4941"/>
                    <a:pt x="477" y="5168"/>
                  </a:cubicBezTo>
                  <a:cubicBezTo>
                    <a:pt x="513" y="5156"/>
                    <a:pt x="548" y="5156"/>
                    <a:pt x="584" y="5156"/>
                  </a:cubicBezTo>
                  <a:cubicBezTo>
                    <a:pt x="525" y="5334"/>
                    <a:pt x="477" y="5513"/>
                    <a:pt x="441" y="5680"/>
                  </a:cubicBezTo>
                  <a:cubicBezTo>
                    <a:pt x="391" y="5982"/>
                    <a:pt x="451" y="6658"/>
                    <a:pt x="802" y="6658"/>
                  </a:cubicBezTo>
                  <a:cubicBezTo>
                    <a:pt x="866" y="6658"/>
                    <a:pt x="940" y="6636"/>
                    <a:pt x="1025" y="6584"/>
                  </a:cubicBezTo>
                  <a:lnTo>
                    <a:pt x="1025" y="6584"/>
                  </a:lnTo>
                  <a:cubicBezTo>
                    <a:pt x="677" y="6826"/>
                    <a:pt x="737" y="7476"/>
                    <a:pt x="1065" y="7476"/>
                  </a:cubicBezTo>
                  <a:cubicBezTo>
                    <a:pt x="1141" y="7476"/>
                    <a:pt x="1231" y="7441"/>
                    <a:pt x="1334" y="7358"/>
                  </a:cubicBezTo>
                  <a:lnTo>
                    <a:pt x="1334" y="7358"/>
                  </a:lnTo>
                  <a:cubicBezTo>
                    <a:pt x="1322" y="7370"/>
                    <a:pt x="1287" y="7477"/>
                    <a:pt x="1263" y="7513"/>
                  </a:cubicBezTo>
                  <a:cubicBezTo>
                    <a:pt x="1243" y="7544"/>
                    <a:pt x="1254" y="7556"/>
                    <a:pt x="1286" y="7556"/>
                  </a:cubicBezTo>
                  <a:cubicBezTo>
                    <a:pt x="1422" y="7556"/>
                    <a:pt x="1929" y="7327"/>
                    <a:pt x="1931" y="7322"/>
                  </a:cubicBezTo>
                  <a:lnTo>
                    <a:pt x="1931" y="7322"/>
                  </a:lnTo>
                  <a:cubicBezTo>
                    <a:pt x="1957" y="7317"/>
                    <a:pt x="1982" y="7315"/>
                    <a:pt x="2005" y="7315"/>
                  </a:cubicBezTo>
                  <a:cubicBezTo>
                    <a:pt x="2240" y="7315"/>
                    <a:pt x="2310" y="7563"/>
                    <a:pt x="2549" y="7585"/>
                  </a:cubicBezTo>
                  <a:cubicBezTo>
                    <a:pt x="2565" y="7586"/>
                    <a:pt x="2581" y="7587"/>
                    <a:pt x="2596" y="7587"/>
                  </a:cubicBezTo>
                  <a:cubicBezTo>
                    <a:pt x="2922" y="7587"/>
                    <a:pt x="2973" y="7229"/>
                    <a:pt x="3144" y="7013"/>
                  </a:cubicBezTo>
                  <a:cubicBezTo>
                    <a:pt x="3322" y="6787"/>
                    <a:pt x="3596" y="6858"/>
                    <a:pt x="3739" y="6680"/>
                  </a:cubicBezTo>
                  <a:cubicBezTo>
                    <a:pt x="4108" y="6251"/>
                    <a:pt x="3870" y="5620"/>
                    <a:pt x="3739" y="5168"/>
                  </a:cubicBezTo>
                  <a:cubicBezTo>
                    <a:pt x="3680" y="4930"/>
                    <a:pt x="3703" y="4930"/>
                    <a:pt x="3787" y="4656"/>
                  </a:cubicBezTo>
                  <a:cubicBezTo>
                    <a:pt x="3846" y="4429"/>
                    <a:pt x="3918" y="4132"/>
                    <a:pt x="3692" y="3989"/>
                  </a:cubicBezTo>
                  <a:cubicBezTo>
                    <a:pt x="3894" y="3775"/>
                    <a:pt x="4073" y="3441"/>
                    <a:pt x="4144" y="3144"/>
                  </a:cubicBezTo>
                  <a:cubicBezTo>
                    <a:pt x="4168" y="3096"/>
                    <a:pt x="4168" y="2989"/>
                    <a:pt x="4180" y="2882"/>
                  </a:cubicBezTo>
                  <a:cubicBezTo>
                    <a:pt x="4299" y="3157"/>
                    <a:pt x="4566" y="3347"/>
                    <a:pt x="4791" y="3347"/>
                  </a:cubicBezTo>
                  <a:cubicBezTo>
                    <a:pt x="4994" y="3347"/>
                    <a:pt x="5162" y="3194"/>
                    <a:pt x="5156" y="2810"/>
                  </a:cubicBezTo>
                  <a:lnTo>
                    <a:pt x="5156" y="2810"/>
                  </a:lnTo>
                  <a:cubicBezTo>
                    <a:pt x="5308" y="3113"/>
                    <a:pt x="5696" y="3494"/>
                    <a:pt x="5951" y="3494"/>
                  </a:cubicBezTo>
                  <a:cubicBezTo>
                    <a:pt x="6098" y="3494"/>
                    <a:pt x="6201" y="3370"/>
                    <a:pt x="6192" y="3036"/>
                  </a:cubicBezTo>
                  <a:lnTo>
                    <a:pt x="6192" y="3036"/>
                  </a:lnTo>
                  <a:cubicBezTo>
                    <a:pt x="6228" y="3120"/>
                    <a:pt x="6454" y="3275"/>
                    <a:pt x="6621" y="3275"/>
                  </a:cubicBezTo>
                  <a:cubicBezTo>
                    <a:pt x="6918" y="3275"/>
                    <a:pt x="6990" y="3084"/>
                    <a:pt x="6990" y="2846"/>
                  </a:cubicBezTo>
                  <a:cubicBezTo>
                    <a:pt x="7025" y="2870"/>
                    <a:pt x="7061" y="2882"/>
                    <a:pt x="7097" y="2894"/>
                  </a:cubicBezTo>
                  <a:cubicBezTo>
                    <a:pt x="7061" y="2703"/>
                    <a:pt x="6966" y="2513"/>
                    <a:pt x="6871" y="2322"/>
                  </a:cubicBezTo>
                  <a:lnTo>
                    <a:pt x="6871" y="2322"/>
                  </a:lnTo>
                  <a:cubicBezTo>
                    <a:pt x="6942" y="2441"/>
                    <a:pt x="7061" y="2513"/>
                    <a:pt x="7144" y="2608"/>
                  </a:cubicBezTo>
                  <a:cubicBezTo>
                    <a:pt x="7180" y="2322"/>
                    <a:pt x="7061" y="2036"/>
                    <a:pt x="7013" y="1762"/>
                  </a:cubicBezTo>
                  <a:lnTo>
                    <a:pt x="7013" y="1762"/>
                  </a:lnTo>
                  <a:cubicBezTo>
                    <a:pt x="7073" y="1786"/>
                    <a:pt x="7156" y="1810"/>
                    <a:pt x="7192" y="1822"/>
                  </a:cubicBezTo>
                  <a:cubicBezTo>
                    <a:pt x="7015" y="1539"/>
                    <a:pt x="6780" y="1174"/>
                    <a:pt x="6452" y="1052"/>
                  </a:cubicBezTo>
                  <a:lnTo>
                    <a:pt x="6452" y="1052"/>
                  </a:lnTo>
                  <a:cubicBezTo>
                    <a:pt x="6542" y="1084"/>
                    <a:pt x="6612" y="1084"/>
                    <a:pt x="6704" y="1096"/>
                  </a:cubicBezTo>
                  <a:cubicBezTo>
                    <a:pt x="6501" y="798"/>
                    <a:pt x="6085" y="786"/>
                    <a:pt x="5751" y="762"/>
                  </a:cubicBezTo>
                  <a:cubicBezTo>
                    <a:pt x="5799" y="691"/>
                    <a:pt x="5823" y="512"/>
                    <a:pt x="5882" y="429"/>
                  </a:cubicBezTo>
                  <a:cubicBezTo>
                    <a:pt x="5845" y="424"/>
                    <a:pt x="5808" y="422"/>
                    <a:pt x="5772" y="422"/>
                  </a:cubicBezTo>
                  <a:cubicBezTo>
                    <a:pt x="5460" y="422"/>
                    <a:pt x="5179" y="586"/>
                    <a:pt x="4870" y="608"/>
                  </a:cubicBezTo>
                  <a:cubicBezTo>
                    <a:pt x="4977" y="477"/>
                    <a:pt x="5025" y="322"/>
                    <a:pt x="5013" y="143"/>
                  </a:cubicBezTo>
                  <a:cubicBezTo>
                    <a:pt x="4997" y="142"/>
                    <a:pt x="4981" y="141"/>
                    <a:pt x="4965" y="141"/>
                  </a:cubicBezTo>
                  <a:cubicBezTo>
                    <a:pt x="4731" y="141"/>
                    <a:pt x="4500" y="298"/>
                    <a:pt x="4311" y="465"/>
                  </a:cubicBezTo>
                  <a:cubicBezTo>
                    <a:pt x="4263" y="441"/>
                    <a:pt x="4204" y="429"/>
                    <a:pt x="4132" y="417"/>
                  </a:cubicBezTo>
                  <a:cubicBezTo>
                    <a:pt x="4168" y="310"/>
                    <a:pt x="4204" y="203"/>
                    <a:pt x="4227" y="96"/>
                  </a:cubicBezTo>
                  <a:lnTo>
                    <a:pt x="4227" y="96"/>
                  </a:lnTo>
                  <a:cubicBezTo>
                    <a:pt x="4013" y="119"/>
                    <a:pt x="3751" y="298"/>
                    <a:pt x="3561" y="477"/>
                  </a:cubicBezTo>
                  <a:cubicBezTo>
                    <a:pt x="3501" y="488"/>
                    <a:pt x="3453" y="500"/>
                    <a:pt x="3418" y="512"/>
                  </a:cubicBezTo>
                  <a:cubicBezTo>
                    <a:pt x="3418" y="322"/>
                    <a:pt x="3489" y="143"/>
                    <a:pt x="35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0" name="Google Shape;2570;p44"/>
          <p:cNvSpPr txBox="1">
            <a:spLocks noGrp="1"/>
          </p:cNvSpPr>
          <p:nvPr>
            <p:ph type="title"/>
          </p:nvPr>
        </p:nvSpPr>
        <p:spPr>
          <a:xfrm>
            <a:off x="1491826" y="118265"/>
            <a:ext cx="4639734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</a:t>
            </a:r>
            <a:r>
              <a:rPr lang="en" dirty="0" smtClean="0">
                <a:latin typeface="Bamini" panose="020B0603050302020204" pitchFamily="34" charset="0"/>
              </a:rPr>
              <a:t>fw;fhyk;</a:t>
            </a:r>
            <a:endParaRPr dirty="0"/>
          </a:p>
        </p:txBody>
      </p:sp>
      <p:sp>
        <p:nvSpPr>
          <p:cNvPr id="2571" name="Google Shape;2571;p44"/>
          <p:cNvSpPr txBox="1">
            <a:spLocks noGrp="1"/>
          </p:cNvSpPr>
          <p:nvPr>
            <p:ph type="subTitle" idx="1"/>
          </p:nvPr>
        </p:nvSpPr>
        <p:spPr>
          <a:xfrm>
            <a:off x="1021562" y="1238491"/>
            <a:ext cx="5923247" cy="2986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000" dirty="0" err="1">
                <a:latin typeface="Bamini" panose="020B0603050302020204" pitchFamily="34" charset="0"/>
              </a:rPr>
              <a:t>fw;fhyk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vd;gJ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fw;fis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Majq;fshfg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gad;gLj;jg;gl;l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xU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fhykhFk</a:t>
            </a:r>
            <a:r>
              <a:rPr lang="en-US" sz="2000" dirty="0" smtClean="0">
                <a:latin typeface="Bamini" panose="020B0603050302020204" pitchFamily="34" charset="0"/>
              </a:rPr>
              <a:t>;.</a:t>
            </a:r>
          </a:p>
          <a:p>
            <a:pPr marL="0" indent="0"/>
            <a:r>
              <a:rPr lang="en-US" sz="1800" dirty="0">
                <a:latin typeface="Bamini" panose="020B0603050302020204" pitchFamily="34" charset="0"/>
              </a:rPr>
              <a:t>,</a:t>
            </a:r>
            <a:r>
              <a:rPr lang="en-US" sz="1800" dirty="0" err="1">
                <a:latin typeface="Bamini" panose="020B0603050302020204" pitchFamily="34" charset="0"/>
              </a:rPr>
              <a:t>f;fhyj;jpy</a:t>
            </a:r>
            <a:r>
              <a:rPr lang="en-US" sz="1800" dirty="0">
                <a:latin typeface="Bamini" panose="020B0603050302020204" pitchFamily="34" charset="0"/>
              </a:rPr>
              <a:t>; </a:t>
            </a:r>
            <a:r>
              <a:rPr lang="en-US" sz="1800" dirty="0" err="1">
                <a:latin typeface="Bamini" panose="020B0603050302020204" pitchFamily="34" charset="0"/>
              </a:rPr>
              <a:t>tho;e;j</a:t>
            </a:r>
            <a:r>
              <a:rPr lang="en-US" sz="1800" dirty="0">
                <a:latin typeface="Bamini" panose="020B0603050302020204" pitchFamily="34" charset="0"/>
              </a:rPr>
              <a:t> </a:t>
            </a:r>
            <a:r>
              <a:rPr lang="en-US" sz="1800" dirty="0" err="1">
                <a:latin typeface="Bamini" panose="020B0603050302020204" pitchFamily="34" charset="0"/>
              </a:rPr>
              <a:t>kdpju;fis</a:t>
            </a:r>
            <a:r>
              <a:rPr lang="en-US" sz="1800" dirty="0">
                <a:latin typeface="Bamini" panose="020B0603050302020204" pitchFamily="34" charset="0"/>
              </a:rPr>
              <a:t> </a:t>
            </a:r>
            <a:r>
              <a:rPr lang="en-US" sz="1800" dirty="0" err="1">
                <a:latin typeface="Bamini" panose="020B0603050302020204" pitchFamily="34" charset="0"/>
              </a:rPr>
              <a:t>fw;fhy</a:t>
            </a:r>
            <a:r>
              <a:rPr lang="en-US" sz="1800" dirty="0">
                <a:latin typeface="Bamini" panose="020B0603050302020204" pitchFamily="34" charset="0"/>
              </a:rPr>
              <a:t> </a:t>
            </a:r>
            <a:r>
              <a:rPr lang="en-US" sz="1800" dirty="0" err="1">
                <a:latin typeface="Bamini" panose="020B0603050302020204" pitchFamily="34" charset="0"/>
              </a:rPr>
              <a:t>kdpju;fs</a:t>
            </a:r>
            <a:r>
              <a:rPr lang="en-US" sz="1800" dirty="0">
                <a:latin typeface="Bamini" panose="020B0603050302020204" pitchFamily="34" charset="0"/>
              </a:rPr>
              <a:t>; </a:t>
            </a:r>
            <a:r>
              <a:rPr lang="en-US" sz="1800" dirty="0" err="1">
                <a:latin typeface="Bamini" panose="020B0603050302020204" pitchFamily="34" charset="0"/>
              </a:rPr>
              <a:t>vd;W</a:t>
            </a:r>
            <a:r>
              <a:rPr lang="en-US" sz="1800" dirty="0">
                <a:latin typeface="Bamini" panose="020B0603050302020204" pitchFamily="34" charset="0"/>
              </a:rPr>
              <a:t> </a:t>
            </a:r>
            <a:r>
              <a:rPr lang="en-US" sz="1800" dirty="0" err="1" smtClean="0">
                <a:latin typeface="Bamini" panose="020B0603050302020204" pitchFamily="34" charset="0"/>
              </a:rPr>
              <a:t>miog;gu</a:t>
            </a:r>
            <a:r>
              <a:rPr lang="en-US" sz="1800" dirty="0" smtClean="0">
                <a:latin typeface="Bamini" panose="020B0603050302020204" pitchFamily="34" charset="0"/>
              </a:rPr>
              <a:t>;.</a:t>
            </a:r>
          </a:p>
          <a:p>
            <a:pPr marL="0" indent="0"/>
            <a:endParaRPr lang="en-US" sz="1800" dirty="0" smtClean="0">
              <a:latin typeface="Bamini" panose="020B0603050302020204" pitchFamily="34" charset="0"/>
            </a:endParaRPr>
          </a:p>
          <a:p>
            <a:pPr marL="0" indent="0"/>
            <a:r>
              <a:rPr lang="en-US" sz="1800" dirty="0" err="1" smtClean="0">
                <a:latin typeface="Bamini" panose="020B0603050302020204" pitchFamily="34" charset="0"/>
              </a:rPr>
              <a:t>gy</a:t>
            </a:r>
            <a:r>
              <a:rPr lang="en-US" sz="1800" dirty="0" smtClean="0">
                <a:latin typeface="Bamini" panose="020B0603050302020204" pitchFamily="34" charset="0"/>
              </a:rPr>
              <a:t> </a:t>
            </a:r>
            <a:r>
              <a:rPr lang="en-US" sz="1800" dirty="0" err="1" smtClean="0">
                <a:latin typeface="Bamini" panose="020B0603050302020204" pitchFamily="34" charset="0"/>
              </a:rPr>
              <a:t>kpy;ypad</a:t>
            </a:r>
            <a:r>
              <a:rPr lang="en-US" sz="1800" dirty="0" smtClean="0">
                <a:latin typeface="Bamini" panose="020B0603050302020204" pitchFamily="34" charset="0"/>
              </a:rPr>
              <a:t>; </a:t>
            </a:r>
            <a:r>
              <a:rPr lang="en-US" sz="1800" dirty="0" err="1" smtClean="0">
                <a:latin typeface="Bamini" panose="020B0603050302020204" pitchFamily="34" charset="0"/>
              </a:rPr>
              <a:t>Mz;LfSf;F</a:t>
            </a:r>
            <a:r>
              <a:rPr lang="en-US" sz="1800" dirty="0" smtClean="0">
                <a:latin typeface="Bamini" panose="020B0603050302020204" pitchFamily="34" charset="0"/>
              </a:rPr>
              <a:t> </a:t>
            </a:r>
            <a:r>
              <a:rPr lang="en-US" sz="1800" dirty="0" err="1" smtClean="0">
                <a:latin typeface="Bamini" panose="020B0603050302020204" pitchFamily="34" charset="0"/>
              </a:rPr>
              <a:t>Od;dhy</a:t>
            </a:r>
            <a:r>
              <a:rPr lang="en-US" sz="1800" dirty="0" smtClean="0">
                <a:latin typeface="Bamini" panose="020B0603050302020204" pitchFamily="34" charset="0"/>
              </a:rPr>
              <a:t>; </a:t>
            </a:r>
            <a:r>
              <a:rPr lang="en-US" sz="1800" dirty="0" err="1" smtClean="0">
                <a:latin typeface="Bamini" panose="020B0603050302020204" pitchFamily="34" charset="0"/>
              </a:rPr>
              <a:t>ek</a:t>
            </a:r>
            <a:r>
              <a:rPr lang="en-US" sz="1800" dirty="0" smtClean="0">
                <a:latin typeface="Bamini" panose="020B0603050302020204" pitchFamily="34" charset="0"/>
              </a:rPr>
              <a:t>; </a:t>
            </a:r>
            <a:r>
              <a:rPr lang="en-US" sz="1800" dirty="0" err="1" smtClean="0">
                <a:latin typeface="Bamini" panose="020B0603050302020204" pitchFamily="34" charset="0"/>
              </a:rPr>
              <a:t>Kd;ndhu;fs</a:t>
            </a:r>
            <a:r>
              <a:rPr lang="en-US" sz="1800" dirty="0" smtClean="0">
                <a:latin typeface="Bamini" panose="020B0603050302020204" pitchFamily="34" charset="0"/>
              </a:rPr>
              <a:t>; </a:t>
            </a:r>
            <a:r>
              <a:rPr lang="en-US" sz="1800" dirty="0" err="1" smtClean="0">
                <a:latin typeface="Bamini" panose="020B0603050302020204" pitchFamily="34" charset="0"/>
              </a:rPr>
              <a:t>miye;J</a:t>
            </a:r>
            <a:r>
              <a:rPr lang="en-US" sz="1800" dirty="0" smtClean="0">
                <a:latin typeface="Bamini" panose="020B0603050302020204" pitchFamily="34" charset="0"/>
              </a:rPr>
              <a:t> </a:t>
            </a:r>
            <a:r>
              <a:rPr lang="en-US" sz="1800" dirty="0" err="1" smtClean="0">
                <a:latin typeface="Bamini" panose="020B0603050302020204" pitchFamily="34" charset="0"/>
              </a:rPr>
              <a:t>jpupgtu;fshfNt</a:t>
            </a:r>
            <a:r>
              <a:rPr lang="en-US" sz="1800" dirty="0" smtClean="0">
                <a:latin typeface="Bamini" panose="020B0603050302020204" pitchFamily="34" charset="0"/>
              </a:rPr>
              <a:t> ,</a:t>
            </a:r>
            <a:r>
              <a:rPr lang="en-US" sz="1800" dirty="0" err="1" smtClean="0">
                <a:latin typeface="Bamini" panose="020B0603050302020204" pitchFamily="34" charset="0"/>
              </a:rPr>
              <a:t>Ue;jhu;fs</a:t>
            </a:r>
            <a:r>
              <a:rPr lang="en-US" sz="1800" dirty="0" smtClean="0">
                <a:latin typeface="Bamini" panose="020B0603050302020204" pitchFamily="34" charset="0"/>
              </a:rPr>
              <a:t>;</a:t>
            </a:r>
          </a:p>
          <a:p>
            <a:pPr marL="0" indent="0"/>
            <a:endParaRPr lang="en-US" sz="2000" dirty="0">
              <a:latin typeface="Bamini" panose="020B0603050302020204" pitchFamily="34" charset="0"/>
            </a:endParaRPr>
          </a:p>
          <a:p>
            <a:pPr marL="0" indent="0"/>
            <a:r>
              <a:rPr lang="en-US" sz="1800" dirty="0" err="1">
                <a:latin typeface="Bamini" panose="020B0603050302020204" pitchFamily="34" charset="0"/>
              </a:rPr>
              <a:t>Mtu;fs</a:t>
            </a:r>
            <a:r>
              <a:rPr lang="en-US" sz="1800" dirty="0">
                <a:latin typeface="Bamini" panose="020B0603050302020204" pitchFamily="34" charset="0"/>
              </a:rPr>
              <a:t>; </a:t>
            </a:r>
            <a:r>
              <a:rPr lang="en-US" sz="1800" dirty="0" err="1">
                <a:latin typeface="Bamini" panose="020B0603050302020204" pitchFamily="34" charset="0"/>
              </a:rPr>
              <a:t>Fof;fshf</a:t>
            </a:r>
            <a:r>
              <a:rPr lang="en-US" sz="1800" dirty="0">
                <a:latin typeface="Bamini" panose="020B0603050302020204" pitchFamily="34" charset="0"/>
              </a:rPr>
              <a:t>  </a:t>
            </a:r>
            <a:r>
              <a:rPr lang="en-US" sz="1800" dirty="0" err="1">
                <a:latin typeface="Bamini" panose="020B0603050302020204" pitchFamily="34" charset="0"/>
              </a:rPr>
              <a:t>kuk</a:t>
            </a:r>
            <a:r>
              <a:rPr lang="en-US" sz="1800" dirty="0">
                <a:latin typeface="Bamini" panose="020B0603050302020204" pitchFamily="34" charset="0"/>
              </a:rPr>
              <a:t>; </a:t>
            </a:r>
            <a:r>
              <a:rPr lang="en-US" sz="1800" dirty="0" err="1">
                <a:latin typeface="Bamini" panose="020B0603050302020204" pitchFamily="34" charset="0"/>
              </a:rPr>
              <a:t>Fif</a:t>
            </a:r>
            <a:r>
              <a:rPr lang="en-US" sz="1800" dirty="0">
                <a:latin typeface="Bamini" panose="020B0603050302020204" pitchFamily="34" charset="0"/>
              </a:rPr>
              <a:t> </a:t>
            </a:r>
            <a:r>
              <a:rPr lang="en-US" sz="1800" dirty="0" err="1">
                <a:latin typeface="Bamini" panose="020B0603050302020204" pitchFamily="34" charset="0"/>
              </a:rPr>
              <a:t>kiyabthuj;jpy</a:t>
            </a:r>
            <a:r>
              <a:rPr lang="en-US" sz="1800" dirty="0">
                <a:latin typeface="Bamini" panose="020B0603050302020204" pitchFamily="34" charset="0"/>
              </a:rPr>
              <a:t>; </a:t>
            </a:r>
            <a:r>
              <a:rPr lang="en-US" sz="1800" dirty="0" err="1" smtClean="0">
                <a:latin typeface="Bamini" panose="020B0603050302020204" pitchFamily="34" charset="0"/>
              </a:rPr>
              <a:t>jq;fpdhu;fs</a:t>
            </a:r>
            <a:r>
              <a:rPr lang="en-US" sz="1800" dirty="0">
                <a:latin typeface="Bamini" panose="020B0603050302020204" pitchFamily="34" charset="0"/>
              </a:rPr>
              <a:t>;</a:t>
            </a:r>
            <a:r>
              <a:rPr lang="en-US" sz="1800" dirty="0" smtClean="0"/>
              <a:t> </a:t>
            </a:r>
            <a:endParaRPr lang="en-US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sz="2000" dirty="0">
              <a:latin typeface="Bamini" panose="020B0603050302020204" pitchFamily="34" charset="0"/>
            </a:endParaRPr>
          </a:p>
        </p:txBody>
      </p:sp>
      <p:sp>
        <p:nvSpPr>
          <p:cNvPr id="2573" name="Google Shape;2573;p44"/>
          <p:cNvSpPr/>
          <p:nvPr/>
        </p:nvSpPr>
        <p:spPr>
          <a:xfrm>
            <a:off x="7905353" y="7641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4" name="Google Shape;2574;p44"/>
          <p:cNvGrpSpPr/>
          <p:nvPr/>
        </p:nvGrpSpPr>
        <p:grpSpPr>
          <a:xfrm>
            <a:off x="4113661" y="4315948"/>
            <a:ext cx="845852" cy="533459"/>
            <a:chOff x="3876040" y="4043319"/>
            <a:chExt cx="1278302" cy="806194"/>
          </a:xfrm>
        </p:grpSpPr>
        <p:sp>
          <p:nvSpPr>
            <p:cNvPr id="2575" name="Google Shape;2575;p44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4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7" name="Google Shape;2577;p44"/>
          <p:cNvSpPr/>
          <p:nvPr/>
        </p:nvSpPr>
        <p:spPr>
          <a:xfrm flipH="1">
            <a:off x="-35356" y="734936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8" name="Google Shape;2578;p44"/>
          <p:cNvSpPr/>
          <p:nvPr/>
        </p:nvSpPr>
        <p:spPr>
          <a:xfrm>
            <a:off x="6371388" y="7880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" name="Google Shape;4151;p73"/>
          <p:cNvGrpSpPr/>
          <p:nvPr/>
        </p:nvGrpSpPr>
        <p:grpSpPr>
          <a:xfrm>
            <a:off x="722279" y="1383778"/>
            <a:ext cx="298521" cy="295907"/>
            <a:chOff x="1890214" y="2957225"/>
            <a:chExt cx="400760" cy="437489"/>
          </a:xfrm>
        </p:grpSpPr>
        <p:sp>
          <p:nvSpPr>
            <p:cNvPr id="93" name="Google Shape;4152;p73"/>
            <p:cNvSpPr/>
            <p:nvPr/>
          </p:nvSpPr>
          <p:spPr>
            <a:xfrm>
              <a:off x="2243181" y="3053414"/>
              <a:ext cx="24874" cy="39525"/>
            </a:xfrm>
            <a:custGeom>
              <a:avLst/>
              <a:gdLst/>
              <a:ahLst/>
              <a:cxnLst/>
              <a:rect l="l" t="t" r="r" b="b"/>
              <a:pathLst>
                <a:path w="691" h="1098" extrusionOk="0">
                  <a:moveTo>
                    <a:pt x="350" y="0"/>
                  </a:moveTo>
                  <a:cubicBezTo>
                    <a:pt x="337" y="0"/>
                    <a:pt x="324" y="1"/>
                    <a:pt x="310" y="2"/>
                  </a:cubicBezTo>
                  <a:cubicBezTo>
                    <a:pt x="119" y="26"/>
                    <a:pt x="0" y="169"/>
                    <a:pt x="0" y="360"/>
                  </a:cubicBezTo>
                  <a:lnTo>
                    <a:pt x="0" y="741"/>
                  </a:lnTo>
                  <a:cubicBezTo>
                    <a:pt x="0" y="979"/>
                    <a:pt x="173" y="1098"/>
                    <a:pt x="346" y="1098"/>
                  </a:cubicBezTo>
                  <a:cubicBezTo>
                    <a:pt x="518" y="1098"/>
                    <a:pt x="691" y="979"/>
                    <a:pt x="691" y="741"/>
                  </a:cubicBezTo>
                  <a:lnTo>
                    <a:pt x="691" y="360"/>
                  </a:lnTo>
                  <a:cubicBezTo>
                    <a:pt x="691" y="159"/>
                    <a:pt x="545" y="0"/>
                    <a:pt x="3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4" name="Google Shape;4153;p73"/>
            <p:cNvSpPr/>
            <p:nvPr/>
          </p:nvSpPr>
          <p:spPr>
            <a:xfrm>
              <a:off x="1927689" y="3314944"/>
              <a:ext cx="353243" cy="79770"/>
            </a:xfrm>
            <a:custGeom>
              <a:avLst/>
              <a:gdLst/>
              <a:ahLst/>
              <a:cxnLst/>
              <a:rect l="l" t="t" r="r" b="b"/>
              <a:pathLst>
                <a:path w="9813" h="2216" extrusionOk="0">
                  <a:moveTo>
                    <a:pt x="0" y="1"/>
                  </a:moveTo>
                  <a:cubicBezTo>
                    <a:pt x="1477" y="48"/>
                    <a:pt x="1477" y="2168"/>
                    <a:pt x="0" y="2215"/>
                  </a:cubicBezTo>
                  <a:lnTo>
                    <a:pt x="8336" y="2215"/>
                  </a:lnTo>
                  <a:cubicBezTo>
                    <a:pt x="9812" y="2168"/>
                    <a:pt x="9812" y="48"/>
                    <a:pt x="8336" y="1"/>
                  </a:cubicBezTo>
                  <a:lnTo>
                    <a:pt x="7955" y="1"/>
                  </a:lnTo>
                  <a:cubicBezTo>
                    <a:pt x="7052" y="938"/>
                    <a:pt x="5790" y="1403"/>
                    <a:pt x="4528" y="1403"/>
                  </a:cubicBezTo>
                  <a:cubicBezTo>
                    <a:pt x="3259" y="1403"/>
                    <a:pt x="1992" y="932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5" name="Google Shape;4154;p73"/>
            <p:cNvSpPr/>
            <p:nvPr/>
          </p:nvSpPr>
          <p:spPr>
            <a:xfrm>
              <a:off x="1967107" y="2998624"/>
              <a:ext cx="25774" cy="53240"/>
            </a:xfrm>
            <a:custGeom>
              <a:avLst/>
              <a:gdLst/>
              <a:ahLst/>
              <a:cxnLst/>
              <a:rect l="l" t="t" r="r" b="b"/>
              <a:pathLst>
                <a:path w="716" h="1479" extrusionOk="0">
                  <a:moveTo>
                    <a:pt x="367" y="0"/>
                  </a:moveTo>
                  <a:cubicBezTo>
                    <a:pt x="191" y="0"/>
                    <a:pt x="13" y="119"/>
                    <a:pt x="1" y="357"/>
                  </a:cubicBezTo>
                  <a:lnTo>
                    <a:pt x="1" y="1120"/>
                  </a:lnTo>
                  <a:cubicBezTo>
                    <a:pt x="1" y="1320"/>
                    <a:pt x="168" y="1479"/>
                    <a:pt x="365" y="1479"/>
                  </a:cubicBezTo>
                  <a:cubicBezTo>
                    <a:pt x="378" y="1479"/>
                    <a:pt x="392" y="1478"/>
                    <a:pt x="406" y="1477"/>
                  </a:cubicBezTo>
                  <a:cubicBezTo>
                    <a:pt x="596" y="1453"/>
                    <a:pt x="715" y="1286"/>
                    <a:pt x="715" y="1096"/>
                  </a:cubicBezTo>
                  <a:lnTo>
                    <a:pt x="715" y="357"/>
                  </a:lnTo>
                  <a:cubicBezTo>
                    <a:pt x="715" y="119"/>
                    <a:pt x="543" y="0"/>
                    <a:pt x="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6" name="Google Shape;4155;p73"/>
            <p:cNvSpPr/>
            <p:nvPr/>
          </p:nvSpPr>
          <p:spPr>
            <a:xfrm>
              <a:off x="1913109" y="3074041"/>
              <a:ext cx="24910" cy="32722"/>
            </a:xfrm>
            <a:custGeom>
              <a:avLst/>
              <a:gdLst/>
              <a:ahLst/>
              <a:cxnLst/>
              <a:rect l="l" t="t" r="r" b="b"/>
              <a:pathLst>
                <a:path w="692" h="909" extrusionOk="0">
                  <a:moveTo>
                    <a:pt x="346" y="1"/>
                  </a:moveTo>
                  <a:cubicBezTo>
                    <a:pt x="173" y="1"/>
                    <a:pt x="1" y="120"/>
                    <a:pt x="1" y="358"/>
                  </a:cubicBezTo>
                  <a:lnTo>
                    <a:pt x="1" y="549"/>
                  </a:lnTo>
                  <a:cubicBezTo>
                    <a:pt x="1" y="749"/>
                    <a:pt x="147" y="908"/>
                    <a:pt x="341" y="908"/>
                  </a:cubicBezTo>
                  <a:cubicBezTo>
                    <a:pt x="354" y="908"/>
                    <a:pt x="368" y="907"/>
                    <a:pt x="382" y="906"/>
                  </a:cubicBezTo>
                  <a:cubicBezTo>
                    <a:pt x="572" y="882"/>
                    <a:pt x="691" y="715"/>
                    <a:pt x="691" y="525"/>
                  </a:cubicBezTo>
                  <a:lnTo>
                    <a:pt x="691" y="358"/>
                  </a:lnTo>
                  <a:cubicBezTo>
                    <a:pt x="691" y="120"/>
                    <a:pt x="519" y="1"/>
                    <a:pt x="3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7" name="Google Shape;4156;p73"/>
            <p:cNvSpPr/>
            <p:nvPr/>
          </p:nvSpPr>
          <p:spPr>
            <a:xfrm>
              <a:off x="2201171" y="2957477"/>
              <a:ext cx="25738" cy="38697"/>
            </a:xfrm>
            <a:custGeom>
              <a:avLst/>
              <a:gdLst/>
              <a:ahLst/>
              <a:cxnLst/>
              <a:rect l="l" t="t" r="r" b="b"/>
              <a:pathLst>
                <a:path w="715" h="1075" extrusionOk="0">
                  <a:moveTo>
                    <a:pt x="349" y="0"/>
                  </a:moveTo>
                  <a:cubicBezTo>
                    <a:pt x="173" y="0"/>
                    <a:pt x="0" y="119"/>
                    <a:pt x="0" y="357"/>
                  </a:cubicBezTo>
                  <a:lnTo>
                    <a:pt x="0" y="738"/>
                  </a:lnTo>
                  <a:cubicBezTo>
                    <a:pt x="0" y="917"/>
                    <a:pt x="146" y="1074"/>
                    <a:pt x="341" y="1074"/>
                  </a:cubicBezTo>
                  <a:cubicBezTo>
                    <a:pt x="354" y="1074"/>
                    <a:pt x="368" y="1073"/>
                    <a:pt x="381" y="1072"/>
                  </a:cubicBezTo>
                  <a:cubicBezTo>
                    <a:pt x="572" y="1072"/>
                    <a:pt x="715" y="905"/>
                    <a:pt x="715" y="715"/>
                  </a:cubicBezTo>
                  <a:lnTo>
                    <a:pt x="715" y="357"/>
                  </a:lnTo>
                  <a:cubicBezTo>
                    <a:pt x="703" y="119"/>
                    <a:pt x="524" y="0"/>
                    <a:pt x="3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8" name="Google Shape;4157;p73"/>
            <p:cNvSpPr/>
            <p:nvPr/>
          </p:nvSpPr>
          <p:spPr>
            <a:xfrm>
              <a:off x="1890214" y="2957225"/>
              <a:ext cx="400760" cy="382617"/>
            </a:xfrm>
            <a:custGeom>
              <a:avLst/>
              <a:gdLst/>
              <a:ahLst/>
              <a:cxnLst/>
              <a:rect l="l" t="t" r="r" b="b"/>
              <a:pathLst>
                <a:path w="11133" h="10629" extrusionOk="0">
                  <a:moveTo>
                    <a:pt x="5917" y="0"/>
                  </a:moveTo>
                  <a:cubicBezTo>
                    <a:pt x="5457" y="0"/>
                    <a:pt x="4989" y="171"/>
                    <a:pt x="4614" y="555"/>
                  </a:cubicBezTo>
                  <a:cubicBezTo>
                    <a:pt x="4447" y="722"/>
                    <a:pt x="4471" y="984"/>
                    <a:pt x="4661" y="1103"/>
                  </a:cubicBezTo>
                  <a:cubicBezTo>
                    <a:pt x="4685" y="1103"/>
                    <a:pt x="5400" y="1579"/>
                    <a:pt x="5400" y="2270"/>
                  </a:cubicBezTo>
                  <a:cubicBezTo>
                    <a:pt x="5388" y="2531"/>
                    <a:pt x="5191" y="2662"/>
                    <a:pt x="4995" y="2662"/>
                  </a:cubicBezTo>
                  <a:cubicBezTo>
                    <a:pt x="4798" y="2662"/>
                    <a:pt x="4602" y="2531"/>
                    <a:pt x="4590" y="2270"/>
                  </a:cubicBezTo>
                  <a:cubicBezTo>
                    <a:pt x="4590" y="2127"/>
                    <a:pt x="4495" y="1984"/>
                    <a:pt x="4352" y="1936"/>
                  </a:cubicBezTo>
                  <a:cubicBezTo>
                    <a:pt x="4312" y="1920"/>
                    <a:pt x="4267" y="1912"/>
                    <a:pt x="4221" y="1912"/>
                  </a:cubicBezTo>
                  <a:cubicBezTo>
                    <a:pt x="4129" y="1912"/>
                    <a:pt x="4034" y="1944"/>
                    <a:pt x="3971" y="2008"/>
                  </a:cubicBezTo>
                  <a:cubicBezTo>
                    <a:pt x="3709" y="2270"/>
                    <a:pt x="3613" y="2579"/>
                    <a:pt x="3685" y="2936"/>
                  </a:cubicBezTo>
                  <a:cubicBezTo>
                    <a:pt x="3828" y="3508"/>
                    <a:pt x="4471" y="4008"/>
                    <a:pt x="4471" y="4579"/>
                  </a:cubicBezTo>
                  <a:cubicBezTo>
                    <a:pt x="4471" y="5008"/>
                    <a:pt x="4114" y="5365"/>
                    <a:pt x="3661" y="5365"/>
                  </a:cubicBezTo>
                  <a:cubicBezTo>
                    <a:pt x="2970" y="5365"/>
                    <a:pt x="2613" y="4508"/>
                    <a:pt x="3113" y="4008"/>
                  </a:cubicBezTo>
                  <a:cubicBezTo>
                    <a:pt x="3256" y="3865"/>
                    <a:pt x="3256" y="3651"/>
                    <a:pt x="3113" y="3508"/>
                  </a:cubicBezTo>
                  <a:cubicBezTo>
                    <a:pt x="3042" y="3436"/>
                    <a:pt x="2953" y="3401"/>
                    <a:pt x="2863" y="3401"/>
                  </a:cubicBezTo>
                  <a:cubicBezTo>
                    <a:pt x="2774" y="3401"/>
                    <a:pt x="2685" y="3436"/>
                    <a:pt x="2613" y="3508"/>
                  </a:cubicBezTo>
                  <a:cubicBezTo>
                    <a:pt x="0" y="6073"/>
                    <a:pt x="1865" y="10628"/>
                    <a:pt x="5538" y="10628"/>
                  </a:cubicBezTo>
                  <a:cubicBezTo>
                    <a:pt x="5547" y="10628"/>
                    <a:pt x="5557" y="10628"/>
                    <a:pt x="5566" y="10628"/>
                  </a:cubicBezTo>
                  <a:cubicBezTo>
                    <a:pt x="4518" y="10628"/>
                    <a:pt x="3685" y="9795"/>
                    <a:pt x="3685" y="8747"/>
                  </a:cubicBezTo>
                  <a:cubicBezTo>
                    <a:pt x="3637" y="7818"/>
                    <a:pt x="4709" y="6651"/>
                    <a:pt x="5352" y="6175"/>
                  </a:cubicBezTo>
                  <a:cubicBezTo>
                    <a:pt x="5411" y="6127"/>
                    <a:pt x="5483" y="6104"/>
                    <a:pt x="5557" y="6104"/>
                  </a:cubicBezTo>
                  <a:cubicBezTo>
                    <a:pt x="5632" y="6104"/>
                    <a:pt x="5709" y="6127"/>
                    <a:pt x="5781" y="6175"/>
                  </a:cubicBezTo>
                  <a:cubicBezTo>
                    <a:pt x="6424" y="6651"/>
                    <a:pt x="7495" y="7818"/>
                    <a:pt x="7448" y="8747"/>
                  </a:cubicBezTo>
                  <a:cubicBezTo>
                    <a:pt x="7448" y="9795"/>
                    <a:pt x="6590" y="10628"/>
                    <a:pt x="5566" y="10628"/>
                  </a:cubicBezTo>
                  <a:cubicBezTo>
                    <a:pt x="5576" y="10628"/>
                    <a:pt x="5585" y="10628"/>
                    <a:pt x="5595" y="10628"/>
                  </a:cubicBezTo>
                  <a:cubicBezTo>
                    <a:pt x="9244" y="10628"/>
                    <a:pt x="11132" y="6073"/>
                    <a:pt x="8519" y="3508"/>
                  </a:cubicBezTo>
                  <a:cubicBezTo>
                    <a:pt x="8440" y="3444"/>
                    <a:pt x="8350" y="3402"/>
                    <a:pt x="8256" y="3402"/>
                  </a:cubicBezTo>
                  <a:cubicBezTo>
                    <a:pt x="8210" y="3402"/>
                    <a:pt x="8162" y="3413"/>
                    <a:pt x="8114" y="3436"/>
                  </a:cubicBezTo>
                  <a:cubicBezTo>
                    <a:pt x="7995" y="3484"/>
                    <a:pt x="7900" y="3627"/>
                    <a:pt x="7900" y="3770"/>
                  </a:cubicBezTo>
                  <a:cubicBezTo>
                    <a:pt x="7900" y="3984"/>
                    <a:pt x="7733" y="4175"/>
                    <a:pt x="7495" y="4175"/>
                  </a:cubicBezTo>
                  <a:cubicBezTo>
                    <a:pt x="7281" y="4175"/>
                    <a:pt x="7090" y="3984"/>
                    <a:pt x="7090" y="3770"/>
                  </a:cubicBezTo>
                  <a:cubicBezTo>
                    <a:pt x="7090" y="3174"/>
                    <a:pt x="7829" y="2770"/>
                    <a:pt x="7829" y="1888"/>
                  </a:cubicBezTo>
                  <a:cubicBezTo>
                    <a:pt x="7829" y="758"/>
                    <a:pt x="6887" y="0"/>
                    <a:pt x="59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99" name="Google Shape;4158;p73"/>
            <p:cNvSpPr/>
            <p:nvPr/>
          </p:nvSpPr>
          <p:spPr>
            <a:xfrm>
              <a:off x="2048572" y="3206084"/>
              <a:ext cx="84054" cy="108028"/>
            </a:xfrm>
            <a:custGeom>
              <a:avLst/>
              <a:gdLst/>
              <a:ahLst/>
              <a:cxnLst/>
              <a:rect l="l" t="t" r="r" b="b"/>
              <a:pathLst>
                <a:path w="2335" h="3001" extrusionOk="0">
                  <a:moveTo>
                    <a:pt x="1167" y="0"/>
                  </a:moveTo>
                  <a:cubicBezTo>
                    <a:pt x="715" y="405"/>
                    <a:pt x="0" y="1167"/>
                    <a:pt x="0" y="1834"/>
                  </a:cubicBezTo>
                  <a:cubicBezTo>
                    <a:pt x="0" y="2477"/>
                    <a:pt x="524" y="3001"/>
                    <a:pt x="1167" y="3001"/>
                  </a:cubicBezTo>
                  <a:cubicBezTo>
                    <a:pt x="1810" y="3001"/>
                    <a:pt x="2334" y="2477"/>
                    <a:pt x="2334" y="1834"/>
                  </a:cubicBezTo>
                  <a:cubicBezTo>
                    <a:pt x="2334" y="1167"/>
                    <a:pt x="1620" y="40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0" name="Google Shape;4159;p73"/>
            <p:cNvSpPr/>
            <p:nvPr/>
          </p:nvSpPr>
          <p:spPr>
            <a:xfrm>
              <a:off x="1907961" y="3339819"/>
              <a:ext cx="34342" cy="29194"/>
            </a:xfrm>
            <a:custGeom>
              <a:avLst/>
              <a:gdLst/>
              <a:ahLst/>
              <a:cxnLst/>
              <a:rect l="l" t="t" r="r" b="b"/>
              <a:pathLst>
                <a:path w="954" h="811" extrusionOk="0">
                  <a:moveTo>
                    <a:pt x="548" y="0"/>
                  </a:moveTo>
                  <a:cubicBezTo>
                    <a:pt x="1" y="24"/>
                    <a:pt x="1" y="810"/>
                    <a:pt x="548" y="810"/>
                  </a:cubicBezTo>
                  <a:cubicBezTo>
                    <a:pt x="763" y="810"/>
                    <a:pt x="953" y="643"/>
                    <a:pt x="953" y="405"/>
                  </a:cubicBezTo>
                  <a:cubicBezTo>
                    <a:pt x="953" y="191"/>
                    <a:pt x="763" y="0"/>
                    <a:pt x="5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01" name="Google Shape;4151;p73"/>
          <p:cNvGrpSpPr/>
          <p:nvPr/>
        </p:nvGrpSpPr>
        <p:grpSpPr>
          <a:xfrm>
            <a:off x="717972" y="4023021"/>
            <a:ext cx="298521" cy="295907"/>
            <a:chOff x="1890214" y="2957225"/>
            <a:chExt cx="400760" cy="437489"/>
          </a:xfrm>
        </p:grpSpPr>
        <p:sp>
          <p:nvSpPr>
            <p:cNvPr id="102" name="Google Shape;4152;p73"/>
            <p:cNvSpPr/>
            <p:nvPr/>
          </p:nvSpPr>
          <p:spPr>
            <a:xfrm>
              <a:off x="2243181" y="3053414"/>
              <a:ext cx="24874" cy="39525"/>
            </a:xfrm>
            <a:custGeom>
              <a:avLst/>
              <a:gdLst/>
              <a:ahLst/>
              <a:cxnLst/>
              <a:rect l="l" t="t" r="r" b="b"/>
              <a:pathLst>
                <a:path w="691" h="1098" extrusionOk="0">
                  <a:moveTo>
                    <a:pt x="350" y="0"/>
                  </a:moveTo>
                  <a:cubicBezTo>
                    <a:pt x="337" y="0"/>
                    <a:pt x="324" y="1"/>
                    <a:pt x="310" y="2"/>
                  </a:cubicBezTo>
                  <a:cubicBezTo>
                    <a:pt x="119" y="26"/>
                    <a:pt x="0" y="169"/>
                    <a:pt x="0" y="360"/>
                  </a:cubicBezTo>
                  <a:lnTo>
                    <a:pt x="0" y="741"/>
                  </a:lnTo>
                  <a:cubicBezTo>
                    <a:pt x="0" y="979"/>
                    <a:pt x="173" y="1098"/>
                    <a:pt x="346" y="1098"/>
                  </a:cubicBezTo>
                  <a:cubicBezTo>
                    <a:pt x="518" y="1098"/>
                    <a:pt x="691" y="979"/>
                    <a:pt x="691" y="741"/>
                  </a:cubicBezTo>
                  <a:lnTo>
                    <a:pt x="691" y="360"/>
                  </a:lnTo>
                  <a:cubicBezTo>
                    <a:pt x="691" y="159"/>
                    <a:pt x="545" y="0"/>
                    <a:pt x="3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3" name="Google Shape;4153;p73"/>
            <p:cNvSpPr/>
            <p:nvPr/>
          </p:nvSpPr>
          <p:spPr>
            <a:xfrm>
              <a:off x="1927689" y="3314944"/>
              <a:ext cx="353243" cy="79770"/>
            </a:xfrm>
            <a:custGeom>
              <a:avLst/>
              <a:gdLst/>
              <a:ahLst/>
              <a:cxnLst/>
              <a:rect l="l" t="t" r="r" b="b"/>
              <a:pathLst>
                <a:path w="9813" h="2216" extrusionOk="0">
                  <a:moveTo>
                    <a:pt x="0" y="1"/>
                  </a:moveTo>
                  <a:cubicBezTo>
                    <a:pt x="1477" y="48"/>
                    <a:pt x="1477" y="2168"/>
                    <a:pt x="0" y="2215"/>
                  </a:cubicBezTo>
                  <a:lnTo>
                    <a:pt x="8336" y="2215"/>
                  </a:lnTo>
                  <a:cubicBezTo>
                    <a:pt x="9812" y="2168"/>
                    <a:pt x="9812" y="48"/>
                    <a:pt x="8336" y="1"/>
                  </a:cubicBezTo>
                  <a:lnTo>
                    <a:pt x="7955" y="1"/>
                  </a:lnTo>
                  <a:cubicBezTo>
                    <a:pt x="7052" y="938"/>
                    <a:pt x="5790" y="1403"/>
                    <a:pt x="4528" y="1403"/>
                  </a:cubicBezTo>
                  <a:cubicBezTo>
                    <a:pt x="3259" y="1403"/>
                    <a:pt x="1992" y="932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4" name="Google Shape;4154;p73"/>
            <p:cNvSpPr/>
            <p:nvPr/>
          </p:nvSpPr>
          <p:spPr>
            <a:xfrm>
              <a:off x="1967107" y="2998624"/>
              <a:ext cx="25774" cy="53240"/>
            </a:xfrm>
            <a:custGeom>
              <a:avLst/>
              <a:gdLst/>
              <a:ahLst/>
              <a:cxnLst/>
              <a:rect l="l" t="t" r="r" b="b"/>
              <a:pathLst>
                <a:path w="716" h="1479" extrusionOk="0">
                  <a:moveTo>
                    <a:pt x="367" y="0"/>
                  </a:moveTo>
                  <a:cubicBezTo>
                    <a:pt x="191" y="0"/>
                    <a:pt x="13" y="119"/>
                    <a:pt x="1" y="357"/>
                  </a:cubicBezTo>
                  <a:lnTo>
                    <a:pt x="1" y="1120"/>
                  </a:lnTo>
                  <a:cubicBezTo>
                    <a:pt x="1" y="1320"/>
                    <a:pt x="168" y="1479"/>
                    <a:pt x="365" y="1479"/>
                  </a:cubicBezTo>
                  <a:cubicBezTo>
                    <a:pt x="378" y="1479"/>
                    <a:pt x="392" y="1478"/>
                    <a:pt x="406" y="1477"/>
                  </a:cubicBezTo>
                  <a:cubicBezTo>
                    <a:pt x="596" y="1453"/>
                    <a:pt x="715" y="1286"/>
                    <a:pt x="715" y="1096"/>
                  </a:cubicBezTo>
                  <a:lnTo>
                    <a:pt x="715" y="357"/>
                  </a:lnTo>
                  <a:cubicBezTo>
                    <a:pt x="715" y="119"/>
                    <a:pt x="543" y="0"/>
                    <a:pt x="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5" name="Google Shape;4155;p73"/>
            <p:cNvSpPr/>
            <p:nvPr/>
          </p:nvSpPr>
          <p:spPr>
            <a:xfrm>
              <a:off x="1913109" y="3074041"/>
              <a:ext cx="24910" cy="32722"/>
            </a:xfrm>
            <a:custGeom>
              <a:avLst/>
              <a:gdLst/>
              <a:ahLst/>
              <a:cxnLst/>
              <a:rect l="l" t="t" r="r" b="b"/>
              <a:pathLst>
                <a:path w="692" h="909" extrusionOk="0">
                  <a:moveTo>
                    <a:pt x="346" y="1"/>
                  </a:moveTo>
                  <a:cubicBezTo>
                    <a:pt x="173" y="1"/>
                    <a:pt x="1" y="120"/>
                    <a:pt x="1" y="358"/>
                  </a:cubicBezTo>
                  <a:lnTo>
                    <a:pt x="1" y="549"/>
                  </a:lnTo>
                  <a:cubicBezTo>
                    <a:pt x="1" y="749"/>
                    <a:pt x="147" y="908"/>
                    <a:pt x="341" y="908"/>
                  </a:cubicBezTo>
                  <a:cubicBezTo>
                    <a:pt x="354" y="908"/>
                    <a:pt x="368" y="907"/>
                    <a:pt x="382" y="906"/>
                  </a:cubicBezTo>
                  <a:cubicBezTo>
                    <a:pt x="572" y="882"/>
                    <a:pt x="691" y="715"/>
                    <a:pt x="691" y="525"/>
                  </a:cubicBezTo>
                  <a:lnTo>
                    <a:pt x="691" y="358"/>
                  </a:lnTo>
                  <a:cubicBezTo>
                    <a:pt x="691" y="120"/>
                    <a:pt x="519" y="1"/>
                    <a:pt x="3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6" name="Google Shape;4156;p73"/>
            <p:cNvSpPr/>
            <p:nvPr/>
          </p:nvSpPr>
          <p:spPr>
            <a:xfrm>
              <a:off x="2201171" y="2957477"/>
              <a:ext cx="25738" cy="38697"/>
            </a:xfrm>
            <a:custGeom>
              <a:avLst/>
              <a:gdLst/>
              <a:ahLst/>
              <a:cxnLst/>
              <a:rect l="l" t="t" r="r" b="b"/>
              <a:pathLst>
                <a:path w="715" h="1075" extrusionOk="0">
                  <a:moveTo>
                    <a:pt x="349" y="0"/>
                  </a:moveTo>
                  <a:cubicBezTo>
                    <a:pt x="173" y="0"/>
                    <a:pt x="0" y="119"/>
                    <a:pt x="0" y="357"/>
                  </a:cubicBezTo>
                  <a:lnTo>
                    <a:pt x="0" y="738"/>
                  </a:lnTo>
                  <a:cubicBezTo>
                    <a:pt x="0" y="917"/>
                    <a:pt x="146" y="1074"/>
                    <a:pt x="341" y="1074"/>
                  </a:cubicBezTo>
                  <a:cubicBezTo>
                    <a:pt x="354" y="1074"/>
                    <a:pt x="368" y="1073"/>
                    <a:pt x="381" y="1072"/>
                  </a:cubicBezTo>
                  <a:cubicBezTo>
                    <a:pt x="572" y="1072"/>
                    <a:pt x="715" y="905"/>
                    <a:pt x="715" y="715"/>
                  </a:cubicBezTo>
                  <a:lnTo>
                    <a:pt x="715" y="357"/>
                  </a:lnTo>
                  <a:cubicBezTo>
                    <a:pt x="703" y="119"/>
                    <a:pt x="524" y="0"/>
                    <a:pt x="3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7" name="Google Shape;4157;p73"/>
            <p:cNvSpPr/>
            <p:nvPr/>
          </p:nvSpPr>
          <p:spPr>
            <a:xfrm>
              <a:off x="1890214" y="2957225"/>
              <a:ext cx="400760" cy="382617"/>
            </a:xfrm>
            <a:custGeom>
              <a:avLst/>
              <a:gdLst/>
              <a:ahLst/>
              <a:cxnLst/>
              <a:rect l="l" t="t" r="r" b="b"/>
              <a:pathLst>
                <a:path w="11133" h="10629" extrusionOk="0">
                  <a:moveTo>
                    <a:pt x="5917" y="0"/>
                  </a:moveTo>
                  <a:cubicBezTo>
                    <a:pt x="5457" y="0"/>
                    <a:pt x="4989" y="171"/>
                    <a:pt x="4614" y="555"/>
                  </a:cubicBezTo>
                  <a:cubicBezTo>
                    <a:pt x="4447" y="722"/>
                    <a:pt x="4471" y="984"/>
                    <a:pt x="4661" y="1103"/>
                  </a:cubicBezTo>
                  <a:cubicBezTo>
                    <a:pt x="4685" y="1103"/>
                    <a:pt x="5400" y="1579"/>
                    <a:pt x="5400" y="2270"/>
                  </a:cubicBezTo>
                  <a:cubicBezTo>
                    <a:pt x="5388" y="2531"/>
                    <a:pt x="5191" y="2662"/>
                    <a:pt x="4995" y="2662"/>
                  </a:cubicBezTo>
                  <a:cubicBezTo>
                    <a:pt x="4798" y="2662"/>
                    <a:pt x="4602" y="2531"/>
                    <a:pt x="4590" y="2270"/>
                  </a:cubicBezTo>
                  <a:cubicBezTo>
                    <a:pt x="4590" y="2127"/>
                    <a:pt x="4495" y="1984"/>
                    <a:pt x="4352" y="1936"/>
                  </a:cubicBezTo>
                  <a:cubicBezTo>
                    <a:pt x="4312" y="1920"/>
                    <a:pt x="4267" y="1912"/>
                    <a:pt x="4221" y="1912"/>
                  </a:cubicBezTo>
                  <a:cubicBezTo>
                    <a:pt x="4129" y="1912"/>
                    <a:pt x="4034" y="1944"/>
                    <a:pt x="3971" y="2008"/>
                  </a:cubicBezTo>
                  <a:cubicBezTo>
                    <a:pt x="3709" y="2270"/>
                    <a:pt x="3613" y="2579"/>
                    <a:pt x="3685" y="2936"/>
                  </a:cubicBezTo>
                  <a:cubicBezTo>
                    <a:pt x="3828" y="3508"/>
                    <a:pt x="4471" y="4008"/>
                    <a:pt x="4471" y="4579"/>
                  </a:cubicBezTo>
                  <a:cubicBezTo>
                    <a:pt x="4471" y="5008"/>
                    <a:pt x="4114" y="5365"/>
                    <a:pt x="3661" y="5365"/>
                  </a:cubicBezTo>
                  <a:cubicBezTo>
                    <a:pt x="2970" y="5365"/>
                    <a:pt x="2613" y="4508"/>
                    <a:pt x="3113" y="4008"/>
                  </a:cubicBezTo>
                  <a:cubicBezTo>
                    <a:pt x="3256" y="3865"/>
                    <a:pt x="3256" y="3651"/>
                    <a:pt x="3113" y="3508"/>
                  </a:cubicBezTo>
                  <a:cubicBezTo>
                    <a:pt x="3042" y="3436"/>
                    <a:pt x="2953" y="3401"/>
                    <a:pt x="2863" y="3401"/>
                  </a:cubicBezTo>
                  <a:cubicBezTo>
                    <a:pt x="2774" y="3401"/>
                    <a:pt x="2685" y="3436"/>
                    <a:pt x="2613" y="3508"/>
                  </a:cubicBezTo>
                  <a:cubicBezTo>
                    <a:pt x="0" y="6073"/>
                    <a:pt x="1865" y="10628"/>
                    <a:pt x="5538" y="10628"/>
                  </a:cubicBezTo>
                  <a:cubicBezTo>
                    <a:pt x="5547" y="10628"/>
                    <a:pt x="5557" y="10628"/>
                    <a:pt x="5566" y="10628"/>
                  </a:cubicBezTo>
                  <a:cubicBezTo>
                    <a:pt x="4518" y="10628"/>
                    <a:pt x="3685" y="9795"/>
                    <a:pt x="3685" y="8747"/>
                  </a:cubicBezTo>
                  <a:cubicBezTo>
                    <a:pt x="3637" y="7818"/>
                    <a:pt x="4709" y="6651"/>
                    <a:pt x="5352" y="6175"/>
                  </a:cubicBezTo>
                  <a:cubicBezTo>
                    <a:pt x="5411" y="6127"/>
                    <a:pt x="5483" y="6104"/>
                    <a:pt x="5557" y="6104"/>
                  </a:cubicBezTo>
                  <a:cubicBezTo>
                    <a:pt x="5632" y="6104"/>
                    <a:pt x="5709" y="6127"/>
                    <a:pt x="5781" y="6175"/>
                  </a:cubicBezTo>
                  <a:cubicBezTo>
                    <a:pt x="6424" y="6651"/>
                    <a:pt x="7495" y="7818"/>
                    <a:pt x="7448" y="8747"/>
                  </a:cubicBezTo>
                  <a:cubicBezTo>
                    <a:pt x="7448" y="9795"/>
                    <a:pt x="6590" y="10628"/>
                    <a:pt x="5566" y="10628"/>
                  </a:cubicBezTo>
                  <a:cubicBezTo>
                    <a:pt x="5576" y="10628"/>
                    <a:pt x="5585" y="10628"/>
                    <a:pt x="5595" y="10628"/>
                  </a:cubicBezTo>
                  <a:cubicBezTo>
                    <a:pt x="9244" y="10628"/>
                    <a:pt x="11132" y="6073"/>
                    <a:pt x="8519" y="3508"/>
                  </a:cubicBezTo>
                  <a:cubicBezTo>
                    <a:pt x="8440" y="3444"/>
                    <a:pt x="8350" y="3402"/>
                    <a:pt x="8256" y="3402"/>
                  </a:cubicBezTo>
                  <a:cubicBezTo>
                    <a:pt x="8210" y="3402"/>
                    <a:pt x="8162" y="3413"/>
                    <a:pt x="8114" y="3436"/>
                  </a:cubicBezTo>
                  <a:cubicBezTo>
                    <a:pt x="7995" y="3484"/>
                    <a:pt x="7900" y="3627"/>
                    <a:pt x="7900" y="3770"/>
                  </a:cubicBezTo>
                  <a:cubicBezTo>
                    <a:pt x="7900" y="3984"/>
                    <a:pt x="7733" y="4175"/>
                    <a:pt x="7495" y="4175"/>
                  </a:cubicBezTo>
                  <a:cubicBezTo>
                    <a:pt x="7281" y="4175"/>
                    <a:pt x="7090" y="3984"/>
                    <a:pt x="7090" y="3770"/>
                  </a:cubicBezTo>
                  <a:cubicBezTo>
                    <a:pt x="7090" y="3174"/>
                    <a:pt x="7829" y="2770"/>
                    <a:pt x="7829" y="1888"/>
                  </a:cubicBezTo>
                  <a:cubicBezTo>
                    <a:pt x="7829" y="758"/>
                    <a:pt x="6887" y="0"/>
                    <a:pt x="59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8" name="Google Shape;4158;p73"/>
            <p:cNvSpPr/>
            <p:nvPr/>
          </p:nvSpPr>
          <p:spPr>
            <a:xfrm>
              <a:off x="2048572" y="3206084"/>
              <a:ext cx="84054" cy="108028"/>
            </a:xfrm>
            <a:custGeom>
              <a:avLst/>
              <a:gdLst/>
              <a:ahLst/>
              <a:cxnLst/>
              <a:rect l="l" t="t" r="r" b="b"/>
              <a:pathLst>
                <a:path w="2335" h="3001" extrusionOk="0">
                  <a:moveTo>
                    <a:pt x="1167" y="0"/>
                  </a:moveTo>
                  <a:cubicBezTo>
                    <a:pt x="715" y="405"/>
                    <a:pt x="0" y="1167"/>
                    <a:pt x="0" y="1834"/>
                  </a:cubicBezTo>
                  <a:cubicBezTo>
                    <a:pt x="0" y="2477"/>
                    <a:pt x="524" y="3001"/>
                    <a:pt x="1167" y="3001"/>
                  </a:cubicBezTo>
                  <a:cubicBezTo>
                    <a:pt x="1810" y="3001"/>
                    <a:pt x="2334" y="2477"/>
                    <a:pt x="2334" y="1834"/>
                  </a:cubicBezTo>
                  <a:cubicBezTo>
                    <a:pt x="2334" y="1167"/>
                    <a:pt x="1620" y="40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09" name="Google Shape;4159;p73"/>
            <p:cNvSpPr/>
            <p:nvPr/>
          </p:nvSpPr>
          <p:spPr>
            <a:xfrm>
              <a:off x="1907961" y="3339819"/>
              <a:ext cx="34342" cy="29194"/>
            </a:xfrm>
            <a:custGeom>
              <a:avLst/>
              <a:gdLst/>
              <a:ahLst/>
              <a:cxnLst/>
              <a:rect l="l" t="t" r="r" b="b"/>
              <a:pathLst>
                <a:path w="954" h="811" extrusionOk="0">
                  <a:moveTo>
                    <a:pt x="548" y="0"/>
                  </a:moveTo>
                  <a:cubicBezTo>
                    <a:pt x="1" y="24"/>
                    <a:pt x="1" y="810"/>
                    <a:pt x="548" y="810"/>
                  </a:cubicBezTo>
                  <a:cubicBezTo>
                    <a:pt x="763" y="810"/>
                    <a:pt x="953" y="643"/>
                    <a:pt x="953" y="405"/>
                  </a:cubicBezTo>
                  <a:cubicBezTo>
                    <a:pt x="953" y="191"/>
                    <a:pt x="763" y="0"/>
                    <a:pt x="5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10" name="Google Shape;4151;p73"/>
          <p:cNvGrpSpPr/>
          <p:nvPr/>
        </p:nvGrpSpPr>
        <p:grpSpPr>
          <a:xfrm>
            <a:off x="753581" y="3017228"/>
            <a:ext cx="298521" cy="295907"/>
            <a:chOff x="1890214" y="2957225"/>
            <a:chExt cx="400760" cy="437489"/>
          </a:xfrm>
        </p:grpSpPr>
        <p:sp>
          <p:nvSpPr>
            <p:cNvPr id="111" name="Google Shape;4152;p73"/>
            <p:cNvSpPr/>
            <p:nvPr/>
          </p:nvSpPr>
          <p:spPr>
            <a:xfrm>
              <a:off x="2243181" y="3053414"/>
              <a:ext cx="24874" cy="39525"/>
            </a:xfrm>
            <a:custGeom>
              <a:avLst/>
              <a:gdLst/>
              <a:ahLst/>
              <a:cxnLst/>
              <a:rect l="l" t="t" r="r" b="b"/>
              <a:pathLst>
                <a:path w="691" h="1098" extrusionOk="0">
                  <a:moveTo>
                    <a:pt x="350" y="0"/>
                  </a:moveTo>
                  <a:cubicBezTo>
                    <a:pt x="337" y="0"/>
                    <a:pt x="324" y="1"/>
                    <a:pt x="310" y="2"/>
                  </a:cubicBezTo>
                  <a:cubicBezTo>
                    <a:pt x="119" y="26"/>
                    <a:pt x="0" y="169"/>
                    <a:pt x="0" y="360"/>
                  </a:cubicBezTo>
                  <a:lnTo>
                    <a:pt x="0" y="741"/>
                  </a:lnTo>
                  <a:cubicBezTo>
                    <a:pt x="0" y="979"/>
                    <a:pt x="173" y="1098"/>
                    <a:pt x="346" y="1098"/>
                  </a:cubicBezTo>
                  <a:cubicBezTo>
                    <a:pt x="518" y="1098"/>
                    <a:pt x="691" y="979"/>
                    <a:pt x="691" y="741"/>
                  </a:cubicBezTo>
                  <a:lnTo>
                    <a:pt x="691" y="360"/>
                  </a:lnTo>
                  <a:cubicBezTo>
                    <a:pt x="691" y="159"/>
                    <a:pt x="545" y="0"/>
                    <a:pt x="3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2" name="Google Shape;4153;p73"/>
            <p:cNvSpPr/>
            <p:nvPr/>
          </p:nvSpPr>
          <p:spPr>
            <a:xfrm>
              <a:off x="1927689" y="3314944"/>
              <a:ext cx="353243" cy="79770"/>
            </a:xfrm>
            <a:custGeom>
              <a:avLst/>
              <a:gdLst/>
              <a:ahLst/>
              <a:cxnLst/>
              <a:rect l="l" t="t" r="r" b="b"/>
              <a:pathLst>
                <a:path w="9813" h="2216" extrusionOk="0">
                  <a:moveTo>
                    <a:pt x="0" y="1"/>
                  </a:moveTo>
                  <a:cubicBezTo>
                    <a:pt x="1477" y="48"/>
                    <a:pt x="1477" y="2168"/>
                    <a:pt x="0" y="2215"/>
                  </a:cubicBezTo>
                  <a:lnTo>
                    <a:pt x="8336" y="2215"/>
                  </a:lnTo>
                  <a:cubicBezTo>
                    <a:pt x="9812" y="2168"/>
                    <a:pt x="9812" y="48"/>
                    <a:pt x="8336" y="1"/>
                  </a:cubicBezTo>
                  <a:lnTo>
                    <a:pt x="7955" y="1"/>
                  </a:lnTo>
                  <a:cubicBezTo>
                    <a:pt x="7052" y="938"/>
                    <a:pt x="5790" y="1403"/>
                    <a:pt x="4528" y="1403"/>
                  </a:cubicBezTo>
                  <a:cubicBezTo>
                    <a:pt x="3259" y="1403"/>
                    <a:pt x="1992" y="932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3" name="Google Shape;4154;p73"/>
            <p:cNvSpPr/>
            <p:nvPr/>
          </p:nvSpPr>
          <p:spPr>
            <a:xfrm>
              <a:off x="1967107" y="2998624"/>
              <a:ext cx="25774" cy="53240"/>
            </a:xfrm>
            <a:custGeom>
              <a:avLst/>
              <a:gdLst/>
              <a:ahLst/>
              <a:cxnLst/>
              <a:rect l="l" t="t" r="r" b="b"/>
              <a:pathLst>
                <a:path w="716" h="1479" extrusionOk="0">
                  <a:moveTo>
                    <a:pt x="367" y="0"/>
                  </a:moveTo>
                  <a:cubicBezTo>
                    <a:pt x="191" y="0"/>
                    <a:pt x="13" y="119"/>
                    <a:pt x="1" y="357"/>
                  </a:cubicBezTo>
                  <a:lnTo>
                    <a:pt x="1" y="1120"/>
                  </a:lnTo>
                  <a:cubicBezTo>
                    <a:pt x="1" y="1320"/>
                    <a:pt x="168" y="1479"/>
                    <a:pt x="365" y="1479"/>
                  </a:cubicBezTo>
                  <a:cubicBezTo>
                    <a:pt x="378" y="1479"/>
                    <a:pt x="392" y="1478"/>
                    <a:pt x="406" y="1477"/>
                  </a:cubicBezTo>
                  <a:cubicBezTo>
                    <a:pt x="596" y="1453"/>
                    <a:pt x="715" y="1286"/>
                    <a:pt x="715" y="1096"/>
                  </a:cubicBezTo>
                  <a:lnTo>
                    <a:pt x="715" y="357"/>
                  </a:lnTo>
                  <a:cubicBezTo>
                    <a:pt x="715" y="119"/>
                    <a:pt x="543" y="0"/>
                    <a:pt x="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4" name="Google Shape;4155;p73"/>
            <p:cNvSpPr/>
            <p:nvPr/>
          </p:nvSpPr>
          <p:spPr>
            <a:xfrm>
              <a:off x="1913109" y="3074041"/>
              <a:ext cx="24910" cy="32722"/>
            </a:xfrm>
            <a:custGeom>
              <a:avLst/>
              <a:gdLst/>
              <a:ahLst/>
              <a:cxnLst/>
              <a:rect l="l" t="t" r="r" b="b"/>
              <a:pathLst>
                <a:path w="692" h="909" extrusionOk="0">
                  <a:moveTo>
                    <a:pt x="346" y="1"/>
                  </a:moveTo>
                  <a:cubicBezTo>
                    <a:pt x="173" y="1"/>
                    <a:pt x="1" y="120"/>
                    <a:pt x="1" y="358"/>
                  </a:cubicBezTo>
                  <a:lnTo>
                    <a:pt x="1" y="549"/>
                  </a:lnTo>
                  <a:cubicBezTo>
                    <a:pt x="1" y="749"/>
                    <a:pt x="147" y="908"/>
                    <a:pt x="341" y="908"/>
                  </a:cubicBezTo>
                  <a:cubicBezTo>
                    <a:pt x="354" y="908"/>
                    <a:pt x="368" y="907"/>
                    <a:pt x="382" y="906"/>
                  </a:cubicBezTo>
                  <a:cubicBezTo>
                    <a:pt x="572" y="882"/>
                    <a:pt x="691" y="715"/>
                    <a:pt x="691" y="525"/>
                  </a:cubicBezTo>
                  <a:lnTo>
                    <a:pt x="691" y="358"/>
                  </a:lnTo>
                  <a:cubicBezTo>
                    <a:pt x="691" y="120"/>
                    <a:pt x="519" y="1"/>
                    <a:pt x="3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5" name="Google Shape;4156;p73"/>
            <p:cNvSpPr/>
            <p:nvPr/>
          </p:nvSpPr>
          <p:spPr>
            <a:xfrm>
              <a:off x="2201171" y="2957477"/>
              <a:ext cx="25738" cy="38697"/>
            </a:xfrm>
            <a:custGeom>
              <a:avLst/>
              <a:gdLst/>
              <a:ahLst/>
              <a:cxnLst/>
              <a:rect l="l" t="t" r="r" b="b"/>
              <a:pathLst>
                <a:path w="715" h="1075" extrusionOk="0">
                  <a:moveTo>
                    <a:pt x="349" y="0"/>
                  </a:moveTo>
                  <a:cubicBezTo>
                    <a:pt x="173" y="0"/>
                    <a:pt x="0" y="119"/>
                    <a:pt x="0" y="357"/>
                  </a:cubicBezTo>
                  <a:lnTo>
                    <a:pt x="0" y="738"/>
                  </a:lnTo>
                  <a:cubicBezTo>
                    <a:pt x="0" y="917"/>
                    <a:pt x="146" y="1074"/>
                    <a:pt x="341" y="1074"/>
                  </a:cubicBezTo>
                  <a:cubicBezTo>
                    <a:pt x="354" y="1074"/>
                    <a:pt x="368" y="1073"/>
                    <a:pt x="381" y="1072"/>
                  </a:cubicBezTo>
                  <a:cubicBezTo>
                    <a:pt x="572" y="1072"/>
                    <a:pt x="715" y="905"/>
                    <a:pt x="715" y="715"/>
                  </a:cubicBezTo>
                  <a:lnTo>
                    <a:pt x="715" y="357"/>
                  </a:lnTo>
                  <a:cubicBezTo>
                    <a:pt x="703" y="119"/>
                    <a:pt x="524" y="0"/>
                    <a:pt x="3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6" name="Google Shape;4157;p73"/>
            <p:cNvSpPr/>
            <p:nvPr/>
          </p:nvSpPr>
          <p:spPr>
            <a:xfrm>
              <a:off x="1890214" y="2957225"/>
              <a:ext cx="400760" cy="382617"/>
            </a:xfrm>
            <a:custGeom>
              <a:avLst/>
              <a:gdLst/>
              <a:ahLst/>
              <a:cxnLst/>
              <a:rect l="l" t="t" r="r" b="b"/>
              <a:pathLst>
                <a:path w="11133" h="10629" extrusionOk="0">
                  <a:moveTo>
                    <a:pt x="5917" y="0"/>
                  </a:moveTo>
                  <a:cubicBezTo>
                    <a:pt x="5457" y="0"/>
                    <a:pt x="4989" y="171"/>
                    <a:pt x="4614" y="555"/>
                  </a:cubicBezTo>
                  <a:cubicBezTo>
                    <a:pt x="4447" y="722"/>
                    <a:pt x="4471" y="984"/>
                    <a:pt x="4661" y="1103"/>
                  </a:cubicBezTo>
                  <a:cubicBezTo>
                    <a:pt x="4685" y="1103"/>
                    <a:pt x="5400" y="1579"/>
                    <a:pt x="5400" y="2270"/>
                  </a:cubicBezTo>
                  <a:cubicBezTo>
                    <a:pt x="5388" y="2531"/>
                    <a:pt x="5191" y="2662"/>
                    <a:pt x="4995" y="2662"/>
                  </a:cubicBezTo>
                  <a:cubicBezTo>
                    <a:pt x="4798" y="2662"/>
                    <a:pt x="4602" y="2531"/>
                    <a:pt x="4590" y="2270"/>
                  </a:cubicBezTo>
                  <a:cubicBezTo>
                    <a:pt x="4590" y="2127"/>
                    <a:pt x="4495" y="1984"/>
                    <a:pt x="4352" y="1936"/>
                  </a:cubicBezTo>
                  <a:cubicBezTo>
                    <a:pt x="4312" y="1920"/>
                    <a:pt x="4267" y="1912"/>
                    <a:pt x="4221" y="1912"/>
                  </a:cubicBezTo>
                  <a:cubicBezTo>
                    <a:pt x="4129" y="1912"/>
                    <a:pt x="4034" y="1944"/>
                    <a:pt x="3971" y="2008"/>
                  </a:cubicBezTo>
                  <a:cubicBezTo>
                    <a:pt x="3709" y="2270"/>
                    <a:pt x="3613" y="2579"/>
                    <a:pt x="3685" y="2936"/>
                  </a:cubicBezTo>
                  <a:cubicBezTo>
                    <a:pt x="3828" y="3508"/>
                    <a:pt x="4471" y="4008"/>
                    <a:pt x="4471" y="4579"/>
                  </a:cubicBezTo>
                  <a:cubicBezTo>
                    <a:pt x="4471" y="5008"/>
                    <a:pt x="4114" y="5365"/>
                    <a:pt x="3661" y="5365"/>
                  </a:cubicBezTo>
                  <a:cubicBezTo>
                    <a:pt x="2970" y="5365"/>
                    <a:pt x="2613" y="4508"/>
                    <a:pt x="3113" y="4008"/>
                  </a:cubicBezTo>
                  <a:cubicBezTo>
                    <a:pt x="3256" y="3865"/>
                    <a:pt x="3256" y="3651"/>
                    <a:pt x="3113" y="3508"/>
                  </a:cubicBezTo>
                  <a:cubicBezTo>
                    <a:pt x="3042" y="3436"/>
                    <a:pt x="2953" y="3401"/>
                    <a:pt x="2863" y="3401"/>
                  </a:cubicBezTo>
                  <a:cubicBezTo>
                    <a:pt x="2774" y="3401"/>
                    <a:pt x="2685" y="3436"/>
                    <a:pt x="2613" y="3508"/>
                  </a:cubicBezTo>
                  <a:cubicBezTo>
                    <a:pt x="0" y="6073"/>
                    <a:pt x="1865" y="10628"/>
                    <a:pt x="5538" y="10628"/>
                  </a:cubicBezTo>
                  <a:cubicBezTo>
                    <a:pt x="5547" y="10628"/>
                    <a:pt x="5557" y="10628"/>
                    <a:pt x="5566" y="10628"/>
                  </a:cubicBezTo>
                  <a:cubicBezTo>
                    <a:pt x="4518" y="10628"/>
                    <a:pt x="3685" y="9795"/>
                    <a:pt x="3685" y="8747"/>
                  </a:cubicBezTo>
                  <a:cubicBezTo>
                    <a:pt x="3637" y="7818"/>
                    <a:pt x="4709" y="6651"/>
                    <a:pt x="5352" y="6175"/>
                  </a:cubicBezTo>
                  <a:cubicBezTo>
                    <a:pt x="5411" y="6127"/>
                    <a:pt x="5483" y="6104"/>
                    <a:pt x="5557" y="6104"/>
                  </a:cubicBezTo>
                  <a:cubicBezTo>
                    <a:pt x="5632" y="6104"/>
                    <a:pt x="5709" y="6127"/>
                    <a:pt x="5781" y="6175"/>
                  </a:cubicBezTo>
                  <a:cubicBezTo>
                    <a:pt x="6424" y="6651"/>
                    <a:pt x="7495" y="7818"/>
                    <a:pt x="7448" y="8747"/>
                  </a:cubicBezTo>
                  <a:cubicBezTo>
                    <a:pt x="7448" y="9795"/>
                    <a:pt x="6590" y="10628"/>
                    <a:pt x="5566" y="10628"/>
                  </a:cubicBezTo>
                  <a:cubicBezTo>
                    <a:pt x="5576" y="10628"/>
                    <a:pt x="5585" y="10628"/>
                    <a:pt x="5595" y="10628"/>
                  </a:cubicBezTo>
                  <a:cubicBezTo>
                    <a:pt x="9244" y="10628"/>
                    <a:pt x="11132" y="6073"/>
                    <a:pt x="8519" y="3508"/>
                  </a:cubicBezTo>
                  <a:cubicBezTo>
                    <a:pt x="8440" y="3444"/>
                    <a:pt x="8350" y="3402"/>
                    <a:pt x="8256" y="3402"/>
                  </a:cubicBezTo>
                  <a:cubicBezTo>
                    <a:pt x="8210" y="3402"/>
                    <a:pt x="8162" y="3413"/>
                    <a:pt x="8114" y="3436"/>
                  </a:cubicBezTo>
                  <a:cubicBezTo>
                    <a:pt x="7995" y="3484"/>
                    <a:pt x="7900" y="3627"/>
                    <a:pt x="7900" y="3770"/>
                  </a:cubicBezTo>
                  <a:cubicBezTo>
                    <a:pt x="7900" y="3984"/>
                    <a:pt x="7733" y="4175"/>
                    <a:pt x="7495" y="4175"/>
                  </a:cubicBezTo>
                  <a:cubicBezTo>
                    <a:pt x="7281" y="4175"/>
                    <a:pt x="7090" y="3984"/>
                    <a:pt x="7090" y="3770"/>
                  </a:cubicBezTo>
                  <a:cubicBezTo>
                    <a:pt x="7090" y="3174"/>
                    <a:pt x="7829" y="2770"/>
                    <a:pt x="7829" y="1888"/>
                  </a:cubicBezTo>
                  <a:cubicBezTo>
                    <a:pt x="7829" y="758"/>
                    <a:pt x="6887" y="0"/>
                    <a:pt x="59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7" name="Google Shape;4158;p73"/>
            <p:cNvSpPr/>
            <p:nvPr/>
          </p:nvSpPr>
          <p:spPr>
            <a:xfrm>
              <a:off x="2048572" y="3206084"/>
              <a:ext cx="84054" cy="108028"/>
            </a:xfrm>
            <a:custGeom>
              <a:avLst/>
              <a:gdLst/>
              <a:ahLst/>
              <a:cxnLst/>
              <a:rect l="l" t="t" r="r" b="b"/>
              <a:pathLst>
                <a:path w="2335" h="3001" extrusionOk="0">
                  <a:moveTo>
                    <a:pt x="1167" y="0"/>
                  </a:moveTo>
                  <a:cubicBezTo>
                    <a:pt x="715" y="405"/>
                    <a:pt x="0" y="1167"/>
                    <a:pt x="0" y="1834"/>
                  </a:cubicBezTo>
                  <a:cubicBezTo>
                    <a:pt x="0" y="2477"/>
                    <a:pt x="524" y="3001"/>
                    <a:pt x="1167" y="3001"/>
                  </a:cubicBezTo>
                  <a:cubicBezTo>
                    <a:pt x="1810" y="3001"/>
                    <a:pt x="2334" y="2477"/>
                    <a:pt x="2334" y="1834"/>
                  </a:cubicBezTo>
                  <a:cubicBezTo>
                    <a:pt x="2334" y="1167"/>
                    <a:pt x="1620" y="40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8" name="Google Shape;4159;p73"/>
            <p:cNvSpPr/>
            <p:nvPr/>
          </p:nvSpPr>
          <p:spPr>
            <a:xfrm>
              <a:off x="1907961" y="3339819"/>
              <a:ext cx="34342" cy="29194"/>
            </a:xfrm>
            <a:custGeom>
              <a:avLst/>
              <a:gdLst/>
              <a:ahLst/>
              <a:cxnLst/>
              <a:rect l="l" t="t" r="r" b="b"/>
              <a:pathLst>
                <a:path w="954" h="811" extrusionOk="0">
                  <a:moveTo>
                    <a:pt x="548" y="0"/>
                  </a:moveTo>
                  <a:cubicBezTo>
                    <a:pt x="1" y="24"/>
                    <a:pt x="1" y="810"/>
                    <a:pt x="548" y="810"/>
                  </a:cubicBezTo>
                  <a:cubicBezTo>
                    <a:pt x="763" y="810"/>
                    <a:pt x="953" y="643"/>
                    <a:pt x="953" y="405"/>
                  </a:cubicBezTo>
                  <a:cubicBezTo>
                    <a:pt x="953" y="191"/>
                    <a:pt x="763" y="0"/>
                    <a:pt x="5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19" name="Google Shape;4151;p73"/>
          <p:cNvGrpSpPr/>
          <p:nvPr/>
        </p:nvGrpSpPr>
        <p:grpSpPr>
          <a:xfrm>
            <a:off x="717972" y="2090513"/>
            <a:ext cx="298521" cy="295907"/>
            <a:chOff x="1890214" y="2957225"/>
            <a:chExt cx="400760" cy="437489"/>
          </a:xfrm>
        </p:grpSpPr>
        <p:sp>
          <p:nvSpPr>
            <p:cNvPr id="120" name="Google Shape;4152;p73"/>
            <p:cNvSpPr/>
            <p:nvPr/>
          </p:nvSpPr>
          <p:spPr>
            <a:xfrm>
              <a:off x="2243181" y="3053414"/>
              <a:ext cx="24874" cy="39525"/>
            </a:xfrm>
            <a:custGeom>
              <a:avLst/>
              <a:gdLst/>
              <a:ahLst/>
              <a:cxnLst/>
              <a:rect l="l" t="t" r="r" b="b"/>
              <a:pathLst>
                <a:path w="691" h="1098" extrusionOk="0">
                  <a:moveTo>
                    <a:pt x="350" y="0"/>
                  </a:moveTo>
                  <a:cubicBezTo>
                    <a:pt x="337" y="0"/>
                    <a:pt x="324" y="1"/>
                    <a:pt x="310" y="2"/>
                  </a:cubicBezTo>
                  <a:cubicBezTo>
                    <a:pt x="119" y="26"/>
                    <a:pt x="0" y="169"/>
                    <a:pt x="0" y="360"/>
                  </a:cubicBezTo>
                  <a:lnTo>
                    <a:pt x="0" y="741"/>
                  </a:lnTo>
                  <a:cubicBezTo>
                    <a:pt x="0" y="979"/>
                    <a:pt x="173" y="1098"/>
                    <a:pt x="346" y="1098"/>
                  </a:cubicBezTo>
                  <a:cubicBezTo>
                    <a:pt x="518" y="1098"/>
                    <a:pt x="691" y="979"/>
                    <a:pt x="691" y="741"/>
                  </a:cubicBezTo>
                  <a:lnTo>
                    <a:pt x="691" y="360"/>
                  </a:lnTo>
                  <a:cubicBezTo>
                    <a:pt x="691" y="159"/>
                    <a:pt x="545" y="0"/>
                    <a:pt x="3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1" name="Google Shape;4153;p73"/>
            <p:cNvSpPr/>
            <p:nvPr/>
          </p:nvSpPr>
          <p:spPr>
            <a:xfrm>
              <a:off x="1927689" y="3314944"/>
              <a:ext cx="353243" cy="79770"/>
            </a:xfrm>
            <a:custGeom>
              <a:avLst/>
              <a:gdLst/>
              <a:ahLst/>
              <a:cxnLst/>
              <a:rect l="l" t="t" r="r" b="b"/>
              <a:pathLst>
                <a:path w="9813" h="2216" extrusionOk="0">
                  <a:moveTo>
                    <a:pt x="0" y="1"/>
                  </a:moveTo>
                  <a:cubicBezTo>
                    <a:pt x="1477" y="48"/>
                    <a:pt x="1477" y="2168"/>
                    <a:pt x="0" y="2215"/>
                  </a:cubicBezTo>
                  <a:lnTo>
                    <a:pt x="8336" y="2215"/>
                  </a:lnTo>
                  <a:cubicBezTo>
                    <a:pt x="9812" y="2168"/>
                    <a:pt x="9812" y="48"/>
                    <a:pt x="8336" y="1"/>
                  </a:cubicBezTo>
                  <a:lnTo>
                    <a:pt x="7955" y="1"/>
                  </a:lnTo>
                  <a:cubicBezTo>
                    <a:pt x="7052" y="938"/>
                    <a:pt x="5790" y="1403"/>
                    <a:pt x="4528" y="1403"/>
                  </a:cubicBezTo>
                  <a:cubicBezTo>
                    <a:pt x="3259" y="1403"/>
                    <a:pt x="1992" y="932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2" name="Google Shape;4154;p73"/>
            <p:cNvSpPr/>
            <p:nvPr/>
          </p:nvSpPr>
          <p:spPr>
            <a:xfrm>
              <a:off x="1967107" y="2998624"/>
              <a:ext cx="25774" cy="53240"/>
            </a:xfrm>
            <a:custGeom>
              <a:avLst/>
              <a:gdLst/>
              <a:ahLst/>
              <a:cxnLst/>
              <a:rect l="l" t="t" r="r" b="b"/>
              <a:pathLst>
                <a:path w="716" h="1479" extrusionOk="0">
                  <a:moveTo>
                    <a:pt x="367" y="0"/>
                  </a:moveTo>
                  <a:cubicBezTo>
                    <a:pt x="191" y="0"/>
                    <a:pt x="13" y="119"/>
                    <a:pt x="1" y="357"/>
                  </a:cubicBezTo>
                  <a:lnTo>
                    <a:pt x="1" y="1120"/>
                  </a:lnTo>
                  <a:cubicBezTo>
                    <a:pt x="1" y="1320"/>
                    <a:pt x="168" y="1479"/>
                    <a:pt x="365" y="1479"/>
                  </a:cubicBezTo>
                  <a:cubicBezTo>
                    <a:pt x="378" y="1479"/>
                    <a:pt x="392" y="1478"/>
                    <a:pt x="406" y="1477"/>
                  </a:cubicBezTo>
                  <a:cubicBezTo>
                    <a:pt x="596" y="1453"/>
                    <a:pt x="715" y="1286"/>
                    <a:pt x="715" y="1096"/>
                  </a:cubicBezTo>
                  <a:lnTo>
                    <a:pt x="715" y="357"/>
                  </a:lnTo>
                  <a:cubicBezTo>
                    <a:pt x="715" y="119"/>
                    <a:pt x="543" y="0"/>
                    <a:pt x="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3" name="Google Shape;4155;p73"/>
            <p:cNvSpPr/>
            <p:nvPr/>
          </p:nvSpPr>
          <p:spPr>
            <a:xfrm>
              <a:off x="1913109" y="3074041"/>
              <a:ext cx="24910" cy="32722"/>
            </a:xfrm>
            <a:custGeom>
              <a:avLst/>
              <a:gdLst/>
              <a:ahLst/>
              <a:cxnLst/>
              <a:rect l="l" t="t" r="r" b="b"/>
              <a:pathLst>
                <a:path w="692" h="909" extrusionOk="0">
                  <a:moveTo>
                    <a:pt x="346" y="1"/>
                  </a:moveTo>
                  <a:cubicBezTo>
                    <a:pt x="173" y="1"/>
                    <a:pt x="1" y="120"/>
                    <a:pt x="1" y="358"/>
                  </a:cubicBezTo>
                  <a:lnTo>
                    <a:pt x="1" y="549"/>
                  </a:lnTo>
                  <a:cubicBezTo>
                    <a:pt x="1" y="749"/>
                    <a:pt x="147" y="908"/>
                    <a:pt x="341" y="908"/>
                  </a:cubicBezTo>
                  <a:cubicBezTo>
                    <a:pt x="354" y="908"/>
                    <a:pt x="368" y="907"/>
                    <a:pt x="382" y="906"/>
                  </a:cubicBezTo>
                  <a:cubicBezTo>
                    <a:pt x="572" y="882"/>
                    <a:pt x="691" y="715"/>
                    <a:pt x="691" y="525"/>
                  </a:cubicBezTo>
                  <a:lnTo>
                    <a:pt x="691" y="358"/>
                  </a:lnTo>
                  <a:cubicBezTo>
                    <a:pt x="691" y="120"/>
                    <a:pt x="519" y="1"/>
                    <a:pt x="3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4" name="Google Shape;4156;p73"/>
            <p:cNvSpPr/>
            <p:nvPr/>
          </p:nvSpPr>
          <p:spPr>
            <a:xfrm>
              <a:off x="2201171" y="2957477"/>
              <a:ext cx="25738" cy="38697"/>
            </a:xfrm>
            <a:custGeom>
              <a:avLst/>
              <a:gdLst/>
              <a:ahLst/>
              <a:cxnLst/>
              <a:rect l="l" t="t" r="r" b="b"/>
              <a:pathLst>
                <a:path w="715" h="1075" extrusionOk="0">
                  <a:moveTo>
                    <a:pt x="349" y="0"/>
                  </a:moveTo>
                  <a:cubicBezTo>
                    <a:pt x="173" y="0"/>
                    <a:pt x="0" y="119"/>
                    <a:pt x="0" y="357"/>
                  </a:cubicBezTo>
                  <a:lnTo>
                    <a:pt x="0" y="738"/>
                  </a:lnTo>
                  <a:cubicBezTo>
                    <a:pt x="0" y="917"/>
                    <a:pt x="146" y="1074"/>
                    <a:pt x="341" y="1074"/>
                  </a:cubicBezTo>
                  <a:cubicBezTo>
                    <a:pt x="354" y="1074"/>
                    <a:pt x="368" y="1073"/>
                    <a:pt x="381" y="1072"/>
                  </a:cubicBezTo>
                  <a:cubicBezTo>
                    <a:pt x="572" y="1072"/>
                    <a:pt x="715" y="905"/>
                    <a:pt x="715" y="715"/>
                  </a:cubicBezTo>
                  <a:lnTo>
                    <a:pt x="715" y="357"/>
                  </a:lnTo>
                  <a:cubicBezTo>
                    <a:pt x="703" y="119"/>
                    <a:pt x="524" y="0"/>
                    <a:pt x="3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5" name="Google Shape;4157;p73"/>
            <p:cNvSpPr/>
            <p:nvPr/>
          </p:nvSpPr>
          <p:spPr>
            <a:xfrm>
              <a:off x="1890214" y="2957225"/>
              <a:ext cx="400760" cy="382617"/>
            </a:xfrm>
            <a:custGeom>
              <a:avLst/>
              <a:gdLst/>
              <a:ahLst/>
              <a:cxnLst/>
              <a:rect l="l" t="t" r="r" b="b"/>
              <a:pathLst>
                <a:path w="11133" h="10629" extrusionOk="0">
                  <a:moveTo>
                    <a:pt x="5917" y="0"/>
                  </a:moveTo>
                  <a:cubicBezTo>
                    <a:pt x="5457" y="0"/>
                    <a:pt x="4989" y="171"/>
                    <a:pt x="4614" y="555"/>
                  </a:cubicBezTo>
                  <a:cubicBezTo>
                    <a:pt x="4447" y="722"/>
                    <a:pt x="4471" y="984"/>
                    <a:pt x="4661" y="1103"/>
                  </a:cubicBezTo>
                  <a:cubicBezTo>
                    <a:pt x="4685" y="1103"/>
                    <a:pt x="5400" y="1579"/>
                    <a:pt x="5400" y="2270"/>
                  </a:cubicBezTo>
                  <a:cubicBezTo>
                    <a:pt x="5388" y="2531"/>
                    <a:pt x="5191" y="2662"/>
                    <a:pt x="4995" y="2662"/>
                  </a:cubicBezTo>
                  <a:cubicBezTo>
                    <a:pt x="4798" y="2662"/>
                    <a:pt x="4602" y="2531"/>
                    <a:pt x="4590" y="2270"/>
                  </a:cubicBezTo>
                  <a:cubicBezTo>
                    <a:pt x="4590" y="2127"/>
                    <a:pt x="4495" y="1984"/>
                    <a:pt x="4352" y="1936"/>
                  </a:cubicBezTo>
                  <a:cubicBezTo>
                    <a:pt x="4312" y="1920"/>
                    <a:pt x="4267" y="1912"/>
                    <a:pt x="4221" y="1912"/>
                  </a:cubicBezTo>
                  <a:cubicBezTo>
                    <a:pt x="4129" y="1912"/>
                    <a:pt x="4034" y="1944"/>
                    <a:pt x="3971" y="2008"/>
                  </a:cubicBezTo>
                  <a:cubicBezTo>
                    <a:pt x="3709" y="2270"/>
                    <a:pt x="3613" y="2579"/>
                    <a:pt x="3685" y="2936"/>
                  </a:cubicBezTo>
                  <a:cubicBezTo>
                    <a:pt x="3828" y="3508"/>
                    <a:pt x="4471" y="4008"/>
                    <a:pt x="4471" y="4579"/>
                  </a:cubicBezTo>
                  <a:cubicBezTo>
                    <a:pt x="4471" y="5008"/>
                    <a:pt x="4114" y="5365"/>
                    <a:pt x="3661" y="5365"/>
                  </a:cubicBezTo>
                  <a:cubicBezTo>
                    <a:pt x="2970" y="5365"/>
                    <a:pt x="2613" y="4508"/>
                    <a:pt x="3113" y="4008"/>
                  </a:cubicBezTo>
                  <a:cubicBezTo>
                    <a:pt x="3256" y="3865"/>
                    <a:pt x="3256" y="3651"/>
                    <a:pt x="3113" y="3508"/>
                  </a:cubicBezTo>
                  <a:cubicBezTo>
                    <a:pt x="3042" y="3436"/>
                    <a:pt x="2953" y="3401"/>
                    <a:pt x="2863" y="3401"/>
                  </a:cubicBezTo>
                  <a:cubicBezTo>
                    <a:pt x="2774" y="3401"/>
                    <a:pt x="2685" y="3436"/>
                    <a:pt x="2613" y="3508"/>
                  </a:cubicBezTo>
                  <a:cubicBezTo>
                    <a:pt x="0" y="6073"/>
                    <a:pt x="1865" y="10628"/>
                    <a:pt x="5538" y="10628"/>
                  </a:cubicBezTo>
                  <a:cubicBezTo>
                    <a:pt x="5547" y="10628"/>
                    <a:pt x="5557" y="10628"/>
                    <a:pt x="5566" y="10628"/>
                  </a:cubicBezTo>
                  <a:cubicBezTo>
                    <a:pt x="4518" y="10628"/>
                    <a:pt x="3685" y="9795"/>
                    <a:pt x="3685" y="8747"/>
                  </a:cubicBezTo>
                  <a:cubicBezTo>
                    <a:pt x="3637" y="7818"/>
                    <a:pt x="4709" y="6651"/>
                    <a:pt x="5352" y="6175"/>
                  </a:cubicBezTo>
                  <a:cubicBezTo>
                    <a:pt x="5411" y="6127"/>
                    <a:pt x="5483" y="6104"/>
                    <a:pt x="5557" y="6104"/>
                  </a:cubicBezTo>
                  <a:cubicBezTo>
                    <a:pt x="5632" y="6104"/>
                    <a:pt x="5709" y="6127"/>
                    <a:pt x="5781" y="6175"/>
                  </a:cubicBezTo>
                  <a:cubicBezTo>
                    <a:pt x="6424" y="6651"/>
                    <a:pt x="7495" y="7818"/>
                    <a:pt x="7448" y="8747"/>
                  </a:cubicBezTo>
                  <a:cubicBezTo>
                    <a:pt x="7448" y="9795"/>
                    <a:pt x="6590" y="10628"/>
                    <a:pt x="5566" y="10628"/>
                  </a:cubicBezTo>
                  <a:cubicBezTo>
                    <a:pt x="5576" y="10628"/>
                    <a:pt x="5585" y="10628"/>
                    <a:pt x="5595" y="10628"/>
                  </a:cubicBezTo>
                  <a:cubicBezTo>
                    <a:pt x="9244" y="10628"/>
                    <a:pt x="11132" y="6073"/>
                    <a:pt x="8519" y="3508"/>
                  </a:cubicBezTo>
                  <a:cubicBezTo>
                    <a:pt x="8440" y="3444"/>
                    <a:pt x="8350" y="3402"/>
                    <a:pt x="8256" y="3402"/>
                  </a:cubicBezTo>
                  <a:cubicBezTo>
                    <a:pt x="8210" y="3402"/>
                    <a:pt x="8162" y="3413"/>
                    <a:pt x="8114" y="3436"/>
                  </a:cubicBezTo>
                  <a:cubicBezTo>
                    <a:pt x="7995" y="3484"/>
                    <a:pt x="7900" y="3627"/>
                    <a:pt x="7900" y="3770"/>
                  </a:cubicBezTo>
                  <a:cubicBezTo>
                    <a:pt x="7900" y="3984"/>
                    <a:pt x="7733" y="4175"/>
                    <a:pt x="7495" y="4175"/>
                  </a:cubicBezTo>
                  <a:cubicBezTo>
                    <a:pt x="7281" y="4175"/>
                    <a:pt x="7090" y="3984"/>
                    <a:pt x="7090" y="3770"/>
                  </a:cubicBezTo>
                  <a:cubicBezTo>
                    <a:pt x="7090" y="3174"/>
                    <a:pt x="7829" y="2770"/>
                    <a:pt x="7829" y="1888"/>
                  </a:cubicBezTo>
                  <a:cubicBezTo>
                    <a:pt x="7829" y="758"/>
                    <a:pt x="6887" y="0"/>
                    <a:pt x="59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6" name="Google Shape;4158;p73"/>
            <p:cNvSpPr/>
            <p:nvPr/>
          </p:nvSpPr>
          <p:spPr>
            <a:xfrm>
              <a:off x="2048572" y="3206084"/>
              <a:ext cx="84054" cy="108028"/>
            </a:xfrm>
            <a:custGeom>
              <a:avLst/>
              <a:gdLst/>
              <a:ahLst/>
              <a:cxnLst/>
              <a:rect l="l" t="t" r="r" b="b"/>
              <a:pathLst>
                <a:path w="2335" h="3001" extrusionOk="0">
                  <a:moveTo>
                    <a:pt x="1167" y="0"/>
                  </a:moveTo>
                  <a:cubicBezTo>
                    <a:pt x="715" y="405"/>
                    <a:pt x="0" y="1167"/>
                    <a:pt x="0" y="1834"/>
                  </a:cubicBezTo>
                  <a:cubicBezTo>
                    <a:pt x="0" y="2477"/>
                    <a:pt x="524" y="3001"/>
                    <a:pt x="1167" y="3001"/>
                  </a:cubicBezTo>
                  <a:cubicBezTo>
                    <a:pt x="1810" y="3001"/>
                    <a:pt x="2334" y="2477"/>
                    <a:pt x="2334" y="1834"/>
                  </a:cubicBezTo>
                  <a:cubicBezTo>
                    <a:pt x="2334" y="1167"/>
                    <a:pt x="1620" y="405"/>
                    <a:pt x="1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27" name="Google Shape;4159;p73"/>
            <p:cNvSpPr/>
            <p:nvPr/>
          </p:nvSpPr>
          <p:spPr>
            <a:xfrm>
              <a:off x="1907961" y="3339819"/>
              <a:ext cx="34342" cy="29194"/>
            </a:xfrm>
            <a:custGeom>
              <a:avLst/>
              <a:gdLst/>
              <a:ahLst/>
              <a:cxnLst/>
              <a:rect l="l" t="t" r="r" b="b"/>
              <a:pathLst>
                <a:path w="954" h="811" extrusionOk="0">
                  <a:moveTo>
                    <a:pt x="548" y="0"/>
                  </a:moveTo>
                  <a:cubicBezTo>
                    <a:pt x="1" y="24"/>
                    <a:pt x="1" y="810"/>
                    <a:pt x="548" y="810"/>
                  </a:cubicBezTo>
                  <a:cubicBezTo>
                    <a:pt x="763" y="810"/>
                    <a:pt x="953" y="643"/>
                    <a:pt x="953" y="405"/>
                  </a:cubicBezTo>
                  <a:cubicBezTo>
                    <a:pt x="953" y="191"/>
                    <a:pt x="763" y="0"/>
                    <a:pt x="5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pic>
        <p:nvPicPr>
          <p:cNvPr id="3" name="WhatsApp Video 2023-04-11 at 3.12.52 P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39691" y="1462205"/>
            <a:ext cx="2331323" cy="2274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0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5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3" name="Google Shape;2583;p45"/>
          <p:cNvSpPr txBox="1">
            <a:spLocks noGrp="1"/>
          </p:cNvSpPr>
          <p:nvPr>
            <p:ph type="title"/>
          </p:nvPr>
        </p:nvSpPr>
        <p:spPr>
          <a:xfrm>
            <a:off x="4572000" y="917400"/>
            <a:ext cx="3858900" cy="123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>
                <a:latin typeface="Bamini" panose="020B0603050302020204" pitchFamily="34" charset="0"/>
              </a:rPr>
              <a:t>c</a:t>
            </a:r>
            <a:r>
              <a:rPr lang="en" sz="6600" dirty="0" smtClean="0">
                <a:latin typeface="Bamini" panose="020B0603050302020204" pitchFamily="34" charset="0"/>
              </a:rPr>
              <a:t>ilfs;</a:t>
            </a:r>
            <a:endParaRPr sz="6600" dirty="0">
              <a:latin typeface="Bamini" panose="020B0603050302020204" pitchFamily="34" charset="0"/>
            </a:endParaRPr>
          </a:p>
        </p:txBody>
      </p:sp>
      <p:sp>
        <p:nvSpPr>
          <p:cNvPr id="2584" name="Google Shape;2584;p45"/>
          <p:cNvSpPr txBox="1">
            <a:spLocks noGrp="1"/>
          </p:cNvSpPr>
          <p:nvPr>
            <p:ph type="subTitle" idx="1"/>
          </p:nvPr>
        </p:nvSpPr>
        <p:spPr>
          <a:xfrm>
            <a:off x="4572000" y="2153400"/>
            <a:ext cx="38589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dirty="0" err="1">
                <a:latin typeface="Bamini" panose="020B0603050302020204" pitchFamily="34" charset="0"/>
              </a:rPr>
              <a:t>FspupypUe;J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jq;fisg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ghJfhj;Jf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nfhs;s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gjg;gLj;jg;gl;l</a:t>
            </a:r>
            <a:r>
              <a:rPr lang="en-US" dirty="0">
                <a:latin typeface="Bamini" panose="020B0603050302020204" pitchFamily="34" charset="0"/>
              </a:rPr>
              <a:t> ,</a:t>
            </a:r>
            <a:r>
              <a:rPr lang="en-US" dirty="0" err="1">
                <a:latin typeface="Bamini" panose="020B0603050302020204" pitchFamily="34" charset="0"/>
              </a:rPr>
              <a:t>iyfs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kug;gl;ilfs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tpyq;Ffspd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Njhy;fs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Mfpatw;iw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Milahf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mzpe;jdu</a:t>
            </a:r>
            <a:r>
              <a:rPr lang="en-US" dirty="0">
                <a:latin typeface="Bamini" panose="020B0603050302020204" pitchFamily="34" charset="0"/>
              </a:rPr>
              <a:t>;.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86" name="Google Shape;2586;p45"/>
          <p:cNvSpPr/>
          <p:nvPr/>
        </p:nvSpPr>
        <p:spPr>
          <a:xfrm flipH="1">
            <a:off x="153441" y="177835"/>
            <a:ext cx="845887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7" name="Google Shape;2587;p45"/>
          <p:cNvGrpSpPr/>
          <p:nvPr/>
        </p:nvGrpSpPr>
        <p:grpSpPr>
          <a:xfrm>
            <a:off x="3008734" y="3676237"/>
            <a:ext cx="1984985" cy="1185115"/>
            <a:chOff x="720084" y="3676237"/>
            <a:chExt cx="1984985" cy="1185115"/>
          </a:xfrm>
        </p:grpSpPr>
        <p:sp>
          <p:nvSpPr>
            <p:cNvPr id="2588" name="Google Shape;2588;p45"/>
            <p:cNvSpPr/>
            <p:nvPr/>
          </p:nvSpPr>
          <p:spPr>
            <a:xfrm>
              <a:off x="1132103" y="3676237"/>
              <a:ext cx="1034870" cy="1002949"/>
            </a:xfrm>
            <a:custGeom>
              <a:avLst/>
              <a:gdLst/>
              <a:ahLst/>
              <a:cxnLst/>
              <a:rect l="l" t="t" r="r" b="b"/>
              <a:pathLst>
                <a:path w="7716" h="7478" extrusionOk="0">
                  <a:moveTo>
                    <a:pt x="1453" y="1"/>
                  </a:moveTo>
                  <a:cubicBezTo>
                    <a:pt x="1036" y="584"/>
                    <a:pt x="1179" y="1453"/>
                    <a:pt x="1393" y="2096"/>
                  </a:cubicBezTo>
                  <a:cubicBezTo>
                    <a:pt x="1596" y="2703"/>
                    <a:pt x="1512" y="3096"/>
                    <a:pt x="1417" y="3715"/>
                  </a:cubicBezTo>
                  <a:cubicBezTo>
                    <a:pt x="1310" y="3525"/>
                    <a:pt x="1286" y="3251"/>
                    <a:pt x="1120" y="3120"/>
                  </a:cubicBezTo>
                  <a:lnTo>
                    <a:pt x="1120" y="3120"/>
                  </a:lnTo>
                  <a:cubicBezTo>
                    <a:pt x="1120" y="3561"/>
                    <a:pt x="1167" y="3977"/>
                    <a:pt x="965" y="4394"/>
                  </a:cubicBezTo>
                  <a:cubicBezTo>
                    <a:pt x="917" y="4049"/>
                    <a:pt x="965" y="3561"/>
                    <a:pt x="596" y="3394"/>
                  </a:cubicBezTo>
                  <a:cubicBezTo>
                    <a:pt x="560" y="4203"/>
                    <a:pt x="0" y="5346"/>
                    <a:pt x="441" y="6120"/>
                  </a:cubicBezTo>
                  <a:cubicBezTo>
                    <a:pt x="500" y="6216"/>
                    <a:pt x="584" y="6335"/>
                    <a:pt x="691" y="6442"/>
                  </a:cubicBezTo>
                  <a:cubicBezTo>
                    <a:pt x="739" y="7061"/>
                    <a:pt x="1667" y="7454"/>
                    <a:pt x="2179" y="7454"/>
                  </a:cubicBezTo>
                  <a:cubicBezTo>
                    <a:pt x="2587" y="7454"/>
                    <a:pt x="3011" y="7477"/>
                    <a:pt x="3430" y="7477"/>
                  </a:cubicBezTo>
                  <a:cubicBezTo>
                    <a:pt x="3745" y="7477"/>
                    <a:pt x="4057" y="7464"/>
                    <a:pt x="4358" y="7418"/>
                  </a:cubicBezTo>
                  <a:cubicBezTo>
                    <a:pt x="5156" y="7287"/>
                    <a:pt x="6132" y="7168"/>
                    <a:pt x="6775" y="6656"/>
                  </a:cubicBezTo>
                  <a:cubicBezTo>
                    <a:pt x="7370" y="6180"/>
                    <a:pt x="7716" y="5180"/>
                    <a:pt x="7311" y="4454"/>
                  </a:cubicBezTo>
                  <a:lnTo>
                    <a:pt x="7311" y="4454"/>
                  </a:lnTo>
                  <a:cubicBezTo>
                    <a:pt x="7156" y="4537"/>
                    <a:pt x="7061" y="4739"/>
                    <a:pt x="6977" y="4906"/>
                  </a:cubicBezTo>
                  <a:cubicBezTo>
                    <a:pt x="6858" y="4394"/>
                    <a:pt x="7096" y="3311"/>
                    <a:pt x="6596" y="3013"/>
                  </a:cubicBezTo>
                  <a:cubicBezTo>
                    <a:pt x="6573" y="3418"/>
                    <a:pt x="6430" y="4037"/>
                    <a:pt x="6061" y="4251"/>
                  </a:cubicBezTo>
                  <a:cubicBezTo>
                    <a:pt x="5977" y="3989"/>
                    <a:pt x="5846" y="3370"/>
                    <a:pt x="5572" y="3311"/>
                  </a:cubicBezTo>
                  <a:lnTo>
                    <a:pt x="5572" y="3311"/>
                  </a:lnTo>
                  <a:cubicBezTo>
                    <a:pt x="5572" y="3396"/>
                    <a:pt x="5557" y="3467"/>
                    <a:pt x="5575" y="3540"/>
                  </a:cubicBezTo>
                  <a:lnTo>
                    <a:pt x="5575" y="3540"/>
                  </a:lnTo>
                  <a:cubicBezTo>
                    <a:pt x="5457" y="3256"/>
                    <a:pt x="5127" y="2945"/>
                    <a:pt x="4882" y="2822"/>
                  </a:cubicBezTo>
                  <a:cubicBezTo>
                    <a:pt x="4870" y="3001"/>
                    <a:pt x="4882" y="3191"/>
                    <a:pt x="4882" y="3370"/>
                  </a:cubicBezTo>
                  <a:cubicBezTo>
                    <a:pt x="4418" y="2560"/>
                    <a:pt x="4132" y="2060"/>
                    <a:pt x="3251" y="1644"/>
                  </a:cubicBezTo>
                  <a:lnTo>
                    <a:pt x="3251" y="1644"/>
                  </a:lnTo>
                  <a:cubicBezTo>
                    <a:pt x="3548" y="2060"/>
                    <a:pt x="3810" y="2394"/>
                    <a:pt x="3775" y="2953"/>
                  </a:cubicBezTo>
                  <a:cubicBezTo>
                    <a:pt x="3608" y="2322"/>
                    <a:pt x="3013" y="2168"/>
                    <a:pt x="2548" y="1787"/>
                  </a:cubicBezTo>
                  <a:cubicBezTo>
                    <a:pt x="1989" y="1334"/>
                    <a:pt x="1572" y="727"/>
                    <a:pt x="1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45"/>
            <p:cNvSpPr/>
            <p:nvPr/>
          </p:nvSpPr>
          <p:spPr>
            <a:xfrm>
              <a:off x="1301363" y="3963658"/>
              <a:ext cx="689913" cy="688974"/>
            </a:xfrm>
            <a:custGeom>
              <a:avLst/>
              <a:gdLst/>
              <a:ahLst/>
              <a:cxnLst/>
              <a:rect l="l" t="t" r="r" b="b"/>
              <a:pathLst>
                <a:path w="5144" h="5137" extrusionOk="0">
                  <a:moveTo>
                    <a:pt x="703" y="1"/>
                  </a:moveTo>
                  <a:cubicBezTo>
                    <a:pt x="1036" y="477"/>
                    <a:pt x="846" y="1084"/>
                    <a:pt x="810" y="1608"/>
                  </a:cubicBezTo>
                  <a:cubicBezTo>
                    <a:pt x="774" y="2203"/>
                    <a:pt x="929" y="2775"/>
                    <a:pt x="929" y="3370"/>
                  </a:cubicBezTo>
                  <a:cubicBezTo>
                    <a:pt x="929" y="3180"/>
                    <a:pt x="905" y="2930"/>
                    <a:pt x="762" y="2787"/>
                  </a:cubicBezTo>
                  <a:lnTo>
                    <a:pt x="762" y="2787"/>
                  </a:lnTo>
                  <a:cubicBezTo>
                    <a:pt x="751" y="3025"/>
                    <a:pt x="739" y="3299"/>
                    <a:pt x="822" y="3537"/>
                  </a:cubicBezTo>
                  <a:cubicBezTo>
                    <a:pt x="643" y="3132"/>
                    <a:pt x="441" y="2644"/>
                    <a:pt x="0" y="2525"/>
                  </a:cubicBezTo>
                  <a:lnTo>
                    <a:pt x="0" y="2525"/>
                  </a:lnTo>
                  <a:cubicBezTo>
                    <a:pt x="393" y="3084"/>
                    <a:pt x="0" y="3799"/>
                    <a:pt x="274" y="4430"/>
                  </a:cubicBezTo>
                  <a:cubicBezTo>
                    <a:pt x="458" y="4830"/>
                    <a:pt x="848" y="5044"/>
                    <a:pt x="1240" y="5044"/>
                  </a:cubicBezTo>
                  <a:cubicBezTo>
                    <a:pt x="1279" y="5044"/>
                    <a:pt x="1319" y="5041"/>
                    <a:pt x="1358" y="5037"/>
                  </a:cubicBezTo>
                  <a:cubicBezTo>
                    <a:pt x="1358" y="5049"/>
                    <a:pt x="1358" y="5049"/>
                    <a:pt x="1358" y="5061"/>
                  </a:cubicBezTo>
                  <a:cubicBezTo>
                    <a:pt x="1520" y="5116"/>
                    <a:pt x="1716" y="5137"/>
                    <a:pt x="1923" y="5137"/>
                  </a:cubicBezTo>
                  <a:cubicBezTo>
                    <a:pt x="2295" y="5137"/>
                    <a:pt x="2698" y="5071"/>
                    <a:pt x="2989" y="5025"/>
                  </a:cubicBezTo>
                  <a:cubicBezTo>
                    <a:pt x="3394" y="4978"/>
                    <a:pt x="3810" y="4989"/>
                    <a:pt x="4203" y="4858"/>
                  </a:cubicBezTo>
                  <a:cubicBezTo>
                    <a:pt x="4430" y="4775"/>
                    <a:pt x="5144" y="4501"/>
                    <a:pt x="5108" y="4216"/>
                  </a:cubicBezTo>
                  <a:lnTo>
                    <a:pt x="5108" y="4216"/>
                  </a:lnTo>
                  <a:cubicBezTo>
                    <a:pt x="4822" y="4239"/>
                    <a:pt x="4537" y="4442"/>
                    <a:pt x="4275" y="4549"/>
                  </a:cubicBezTo>
                  <a:cubicBezTo>
                    <a:pt x="4620" y="4073"/>
                    <a:pt x="5025" y="3918"/>
                    <a:pt x="5001" y="3239"/>
                  </a:cubicBezTo>
                  <a:cubicBezTo>
                    <a:pt x="4993" y="3024"/>
                    <a:pt x="4954" y="2945"/>
                    <a:pt x="4902" y="2945"/>
                  </a:cubicBezTo>
                  <a:cubicBezTo>
                    <a:pt x="4807" y="2945"/>
                    <a:pt x="4665" y="3209"/>
                    <a:pt x="4572" y="3394"/>
                  </a:cubicBezTo>
                  <a:cubicBezTo>
                    <a:pt x="4584" y="3180"/>
                    <a:pt x="4501" y="2858"/>
                    <a:pt x="4382" y="2692"/>
                  </a:cubicBezTo>
                  <a:cubicBezTo>
                    <a:pt x="4227" y="2811"/>
                    <a:pt x="4168" y="3037"/>
                    <a:pt x="4144" y="3227"/>
                  </a:cubicBezTo>
                  <a:cubicBezTo>
                    <a:pt x="4144" y="2930"/>
                    <a:pt x="4203" y="2299"/>
                    <a:pt x="3894" y="2132"/>
                  </a:cubicBezTo>
                  <a:cubicBezTo>
                    <a:pt x="3858" y="2430"/>
                    <a:pt x="3822" y="2822"/>
                    <a:pt x="3727" y="3096"/>
                  </a:cubicBezTo>
                  <a:cubicBezTo>
                    <a:pt x="3596" y="2287"/>
                    <a:pt x="3263" y="1799"/>
                    <a:pt x="2703" y="1239"/>
                  </a:cubicBezTo>
                  <a:lnTo>
                    <a:pt x="2703" y="1239"/>
                  </a:lnTo>
                  <a:cubicBezTo>
                    <a:pt x="2882" y="1525"/>
                    <a:pt x="2715" y="2037"/>
                    <a:pt x="2715" y="2346"/>
                  </a:cubicBezTo>
                  <a:cubicBezTo>
                    <a:pt x="2596" y="2084"/>
                    <a:pt x="2477" y="1668"/>
                    <a:pt x="2263" y="1477"/>
                  </a:cubicBezTo>
                  <a:cubicBezTo>
                    <a:pt x="2194" y="1416"/>
                    <a:pt x="2142" y="1390"/>
                    <a:pt x="2103" y="1390"/>
                  </a:cubicBezTo>
                  <a:cubicBezTo>
                    <a:pt x="2015" y="1390"/>
                    <a:pt x="2000" y="1523"/>
                    <a:pt x="2024" y="1656"/>
                  </a:cubicBezTo>
                  <a:cubicBezTo>
                    <a:pt x="1905" y="1358"/>
                    <a:pt x="1763" y="1013"/>
                    <a:pt x="1524" y="846"/>
                  </a:cubicBezTo>
                  <a:lnTo>
                    <a:pt x="1524" y="846"/>
                  </a:lnTo>
                  <a:cubicBezTo>
                    <a:pt x="1620" y="1187"/>
                    <a:pt x="1526" y="1565"/>
                    <a:pt x="1564" y="1922"/>
                  </a:cubicBezTo>
                  <a:lnTo>
                    <a:pt x="1564" y="1922"/>
                  </a:lnTo>
                  <a:cubicBezTo>
                    <a:pt x="1462" y="1290"/>
                    <a:pt x="1260" y="312"/>
                    <a:pt x="703" y="1"/>
                  </a:cubicBezTo>
                  <a:close/>
                </a:path>
              </a:pathLst>
            </a:custGeom>
            <a:solidFill>
              <a:srgbClr val="F0F0F0">
                <a:alpha val="437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45"/>
            <p:cNvSpPr/>
            <p:nvPr/>
          </p:nvSpPr>
          <p:spPr>
            <a:xfrm>
              <a:off x="1687766" y="4506068"/>
              <a:ext cx="669259" cy="327387"/>
            </a:xfrm>
            <a:custGeom>
              <a:avLst/>
              <a:gdLst/>
              <a:ahLst/>
              <a:cxnLst/>
              <a:rect l="l" t="t" r="r" b="b"/>
              <a:pathLst>
                <a:path w="4990" h="2441" extrusionOk="0">
                  <a:moveTo>
                    <a:pt x="3499" y="1"/>
                  </a:moveTo>
                  <a:cubicBezTo>
                    <a:pt x="2733" y="1"/>
                    <a:pt x="1988" y="439"/>
                    <a:pt x="1251" y="672"/>
                  </a:cubicBezTo>
                  <a:cubicBezTo>
                    <a:pt x="358" y="958"/>
                    <a:pt x="1" y="2053"/>
                    <a:pt x="513" y="2267"/>
                  </a:cubicBezTo>
                  <a:cubicBezTo>
                    <a:pt x="753" y="2370"/>
                    <a:pt x="1670" y="2440"/>
                    <a:pt x="2580" y="2440"/>
                  </a:cubicBezTo>
                  <a:cubicBezTo>
                    <a:pt x="3563" y="2440"/>
                    <a:pt x="4539" y="2359"/>
                    <a:pt x="4644" y="2148"/>
                  </a:cubicBezTo>
                  <a:cubicBezTo>
                    <a:pt x="4644" y="2148"/>
                    <a:pt x="4989" y="350"/>
                    <a:pt x="4025" y="77"/>
                  </a:cubicBezTo>
                  <a:cubicBezTo>
                    <a:pt x="3848" y="24"/>
                    <a:pt x="3673" y="1"/>
                    <a:pt x="34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45"/>
            <p:cNvSpPr/>
            <p:nvPr/>
          </p:nvSpPr>
          <p:spPr>
            <a:xfrm>
              <a:off x="720084" y="4556095"/>
              <a:ext cx="389753" cy="283127"/>
            </a:xfrm>
            <a:custGeom>
              <a:avLst/>
              <a:gdLst/>
              <a:ahLst/>
              <a:cxnLst/>
              <a:rect l="l" t="t" r="r" b="b"/>
              <a:pathLst>
                <a:path w="2906" h="2111" extrusionOk="0">
                  <a:moveTo>
                    <a:pt x="1593" y="1"/>
                  </a:moveTo>
                  <a:cubicBezTo>
                    <a:pt x="888" y="1"/>
                    <a:pt x="414" y="638"/>
                    <a:pt x="215" y="978"/>
                  </a:cubicBezTo>
                  <a:cubicBezTo>
                    <a:pt x="1" y="1335"/>
                    <a:pt x="215" y="1799"/>
                    <a:pt x="215" y="1799"/>
                  </a:cubicBezTo>
                  <a:cubicBezTo>
                    <a:pt x="158" y="2012"/>
                    <a:pt x="679" y="2110"/>
                    <a:pt x="1243" y="2110"/>
                  </a:cubicBezTo>
                  <a:cubicBezTo>
                    <a:pt x="1627" y="2110"/>
                    <a:pt x="2031" y="2064"/>
                    <a:pt x="2287" y="1978"/>
                  </a:cubicBezTo>
                  <a:cubicBezTo>
                    <a:pt x="2906" y="1775"/>
                    <a:pt x="2679" y="632"/>
                    <a:pt x="2656" y="418"/>
                  </a:cubicBezTo>
                  <a:cubicBezTo>
                    <a:pt x="2632" y="216"/>
                    <a:pt x="2358" y="25"/>
                    <a:pt x="1632" y="1"/>
                  </a:cubicBezTo>
                  <a:cubicBezTo>
                    <a:pt x="1619" y="1"/>
                    <a:pt x="1606" y="1"/>
                    <a:pt x="159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45"/>
            <p:cNvSpPr/>
            <p:nvPr/>
          </p:nvSpPr>
          <p:spPr>
            <a:xfrm>
              <a:off x="2181196" y="4571519"/>
              <a:ext cx="523873" cy="289833"/>
            </a:xfrm>
            <a:custGeom>
              <a:avLst/>
              <a:gdLst/>
              <a:ahLst/>
              <a:cxnLst/>
              <a:rect l="l" t="t" r="r" b="b"/>
              <a:pathLst>
                <a:path w="3906" h="2161" extrusionOk="0">
                  <a:moveTo>
                    <a:pt x="2187" y="0"/>
                  </a:moveTo>
                  <a:cubicBezTo>
                    <a:pt x="1405" y="0"/>
                    <a:pt x="441" y="1077"/>
                    <a:pt x="441" y="1077"/>
                  </a:cubicBezTo>
                  <a:lnTo>
                    <a:pt x="1" y="1910"/>
                  </a:lnTo>
                  <a:cubicBezTo>
                    <a:pt x="1" y="1910"/>
                    <a:pt x="618" y="2160"/>
                    <a:pt x="1543" y="2160"/>
                  </a:cubicBezTo>
                  <a:cubicBezTo>
                    <a:pt x="1759" y="2160"/>
                    <a:pt x="1993" y="2147"/>
                    <a:pt x="2239" y="2113"/>
                  </a:cubicBezTo>
                  <a:cubicBezTo>
                    <a:pt x="3525" y="1922"/>
                    <a:pt x="3442" y="1922"/>
                    <a:pt x="3680" y="1505"/>
                  </a:cubicBezTo>
                  <a:cubicBezTo>
                    <a:pt x="3906" y="1101"/>
                    <a:pt x="3287" y="398"/>
                    <a:pt x="2465" y="53"/>
                  </a:cubicBezTo>
                  <a:cubicBezTo>
                    <a:pt x="2377" y="16"/>
                    <a:pt x="2283" y="0"/>
                    <a:pt x="21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45"/>
            <p:cNvSpPr/>
            <p:nvPr/>
          </p:nvSpPr>
          <p:spPr>
            <a:xfrm>
              <a:off x="894172" y="4469051"/>
              <a:ext cx="731490" cy="374731"/>
            </a:xfrm>
            <a:custGeom>
              <a:avLst/>
              <a:gdLst/>
              <a:ahLst/>
              <a:cxnLst/>
              <a:rect l="l" t="t" r="r" b="b"/>
              <a:pathLst>
                <a:path w="5454" h="2794" extrusionOk="0">
                  <a:moveTo>
                    <a:pt x="2504" y="1"/>
                  </a:moveTo>
                  <a:cubicBezTo>
                    <a:pt x="2360" y="1"/>
                    <a:pt x="2216" y="10"/>
                    <a:pt x="2072" y="31"/>
                  </a:cubicBezTo>
                  <a:cubicBezTo>
                    <a:pt x="1465" y="126"/>
                    <a:pt x="774" y="984"/>
                    <a:pt x="298" y="1722"/>
                  </a:cubicBezTo>
                  <a:cubicBezTo>
                    <a:pt x="0" y="2186"/>
                    <a:pt x="334" y="2793"/>
                    <a:pt x="881" y="2793"/>
                  </a:cubicBezTo>
                  <a:cubicBezTo>
                    <a:pt x="2215" y="2793"/>
                    <a:pt x="4263" y="2770"/>
                    <a:pt x="4739" y="2615"/>
                  </a:cubicBezTo>
                  <a:cubicBezTo>
                    <a:pt x="5453" y="2377"/>
                    <a:pt x="4906" y="1269"/>
                    <a:pt x="4584" y="805"/>
                  </a:cubicBezTo>
                  <a:cubicBezTo>
                    <a:pt x="4316" y="403"/>
                    <a:pt x="3432" y="1"/>
                    <a:pt x="25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45"/>
            <p:cNvSpPr/>
            <p:nvPr/>
          </p:nvSpPr>
          <p:spPr>
            <a:xfrm>
              <a:off x="1365205" y="4620742"/>
              <a:ext cx="477601" cy="240075"/>
            </a:xfrm>
            <a:custGeom>
              <a:avLst/>
              <a:gdLst/>
              <a:ahLst/>
              <a:cxnLst/>
              <a:rect l="l" t="t" r="r" b="b"/>
              <a:pathLst>
                <a:path w="3561" h="1790" extrusionOk="0">
                  <a:moveTo>
                    <a:pt x="2003" y="0"/>
                  </a:moveTo>
                  <a:cubicBezTo>
                    <a:pt x="1152" y="0"/>
                    <a:pt x="716" y="446"/>
                    <a:pt x="560" y="674"/>
                  </a:cubicBezTo>
                  <a:cubicBezTo>
                    <a:pt x="382" y="948"/>
                    <a:pt x="1" y="1484"/>
                    <a:pt x="560" y="1686"/>
                  </a:cubicBezTo>
                  <a:cubicBezTo>
                    <a:pt x="755" y="1757"/>
                    <a:pt x="1160" y="1790"/>
                    <a:pt x="1611" y="1790"/>
                  </a:cubicBezTo>
                  <a:cubicBezTo>
                    <a:pt x="2458" y="1790"/>
                    <a:pt x="3467" y="1674"/>
                    <a:pt x="3561" y="1472"/>
                  </a:cubicBezTo>
                  <a:cubicBezTo>
                    <a:pt x="3561" y="1472"/>
                    <a:pt x="3525" y="210"/>
                    <a:pt x="2406" y="31"/>
                  </a:cubicBezTo>
                  <a:cubicBezTo>
                    <a:pt x="2262" y="10"/>
                    <a:pt x="2128" y="0"/>
                    <a:pt x="20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64" y="917400"/>
            <a:ext cx="3997692" cy="2865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5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" name="Google Shape;2570;p44"/>
          <p:cNvSpPr txBox="1">
            <a:spLocks noGrp="1"/>
          </p:cNvSpPr>
          <p:nvPr>
            <p:ph type="title"/>
          </p:nvPr>
        </p:nvSpPr>
        <p:spPr>
          <a:xfrm>
            <a:off x="795893" y="383959"/>
            <a:ext cx="7717800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>
                <a:latin typeface="Bamini" panose="020B0603050302020204" pitchFamily="34" charset="0"/>
              </a:rPr>
              <a:t>czT Kiwfs;</a:t>
            </a:r>
            <a:endParaRPr sz="4400" b="1" dirty="0"/>
          </a:p>
        </p:txBody>
      </p:sp>
      <p:sp>
        <p:nvSpPr>
          <p:cNvPr id="2571" name="Google Shape;2571;p44"/>
          <p:cNvSpPr txBox="1">
            <a:spLocks noGrp="1"/>
          </p:cNvSpPr>
          <p:nvPr>
            <p:ph type="subTitle" idx="1"/>
          </p:nvPr>
        </p:nvSpPr>
        <p:spPr>
          <a:xfrm>
            <a:off x="1021562" y="1238491"/>
            <a:ext cx="5923247" cy="2986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 err="1" smtClean="0">
                <a:latin typeface="Bamini" panose="020B0603050302020204" pitchFamily="34" charset="0"/>
              </a:rPr>
              <a:t>fha;fwpfs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kw;Wk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khkprk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cl;gl</a:t>
            </a:r>
            <a:r>
              <a:rPr lang="en-US" dirty="0">
                <a:latin typeface="Bamini" panose="020B0603050302020204" pitchFamily="34" charset="0"/>
              </a:rPr>
              <a:t> </a:t>
            </a:r>
            <a:endParaRPr lang="en-US" sz="1600" dirty="0">
              <a:latin typeface="Bamini" panose="020B0603050302020204" pitchFamily="34" charset="0"/>
            </a:endParaRPr>
          </a:p>
          <a:p>
            <a:r>
              <a:rPr lang="en-US" dirty="0" err="1">
                <a:latin typeface="Bamini" panose="020B0603050302020204" pitchFamily="34" charset="0"/>
              </a:rPr>
              <a:t>midj;ijAk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rikf;fhky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gr;irahfNt</a:t>
            </a:r>
            <a:endParaRPr lang="en-US" sz="1600" dirty="0">
              <a:latin typeface="Bamini" panose="020B0603050302020204" pitchFamily="34" charset="0"/>
            </a:endParaRPr>
          </a:p>
          <a:p>
            <a:r>
              <a:rPr lang="en-US" dirty="0" err="1">
                <a:latin typeface="Bamini" panose="020B0603050302020204" pitchFamily="34" charset="0"/>
              </a:rPr>
              <a:t>cz;lhu;fs</a:t>
            </a:r>
            <a:r>
              <a:rPr lang="en-US" dirty="0">
                <a:latin typeface="Bamini" panose="020B0603050302020204" pitchFamily="34" charset="0"/>
              </a:rPr>
              <a:t>;. </a:t>
            </a:r>
            <a:endParaRPr lang="en-US" sz="1600" dirty="0">
              <a:latin typeface="Bamini" panose="020B0603050302020204" pitchFamily="34" charset="0"/>
            </a:endParaRPr>
          </a:p>
          <a:p>
            <a:pPr marL="0" indent="0"/>
            <a:endParaRPr lang="en-US" sz="1600" b="1" dirty="0">
              <a:latin typeface="Bamini" panose="020B0603050302020204" pitchFamily="34" charset="0"/>
            </a:endParaRPr>
          </a:p>
          <a:p>
            <a:r>
              <a:rPr lang="en-US" dirty="0" err="1">
                <a:latin typeface="Bamini" panose="020B0603050302020204" pitchFamily="34" charset="0"/>
              </a:rPr>
              <a:t>gpd;du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mtu;fs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neUg;ig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cUthf;fp</a:t>
            </a:r>
            <a:endParaRPr lang="en-US" sz="1600" dirty="0">
              <a:latin typeface="Bamini" panose="020B0603050302020204" pitchFamily="34" charset="0"/>
            </a:endParaRPr>
          </a:p>
          <a:p>
            <a:r>
              <a:rPr lang="en-US" dirty="0" err="1">
                <a:latin typeface="Bamini" panose="020B0603050302020204" pitchFamily="34" charset="0"/>
              </a:rPr>
              <a:t>rikj;J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cz;z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Muk;gpj;jdu</a:t>
            </a:r>
            <a:r>
              <a:rPr lang="en-US" dirty="0"/>
              <a:t>;.</a:t>
            </a:r>
            <a:endParaRPr lang="en-US" sz="1600" dirty="0"/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dirty="0" err="1" smtClean="0">
                <a:latin typeface="Bamini" panose="020B0603050302020204" pitchFamily="34" charset="0"/>
              </a:rPr>
              <a:t>fsjqpd</a:t>
            </a:r>
            <a:r>
              <a:rPr lang="en-US" dirty="0" smtClean="0">
                <a:latin typeface="Bamini" panose="020B0603050302020204" pitchFamily="34" charset="0"/>
              </a:rPr>
              <a:t>; </a:t>
            </a:r>
            <a:r>
              <a:rPr lang="en-US" dirty="0" err="1" smtClean="0">
                <a:latin typeface="Bamini" panose="020B0603050302020204" pitchFamily="34" charset="0"/>
              </a:rPr>
              <a:t>czTj</a:t>
            </a:r>
            <a:r>
              <a:rPr lang="en-US" dirty="0" smtClean="0">
                <a:latin typeface="Bamini" panose="020B0603050302020204" pitchFamily="34" charset="0"/>
              </a:rPr>
              <a:t>; </a:t>
            </a:r>
            <a:r>
              <a:rPr lang="en-US" dirty="0" err="1" smtClean="0">
                <a:latin typeface="Bamini" panose="020B0603050302020204" pitchFamily="34" charset="0"/>
              </a:rPr>
              <a:t>Njitia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G+u;j;jp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nra;J</a:t>
            </a:r>
            <a:endParaRPr lang="en-US" sz="1600" dirty="0" smtClean="0">
              <a:latin typeface="Bamini" panose="020B0603050302020204" pitchFamily="34" charset="0"/>
            </a:endParaRPr>
          </a:p>
          <a:p>
            <a:r>
              <a:rPr lang="en-US" dirty="0" err="1" smtClean="0">
                <a:latin typeface="Bamini" panose="020B0603050302020204" pitchFamily="34" charset="0"/>
              </a:rPr>
              <a:t>nfhs;s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Ntl;ilahl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Muk;gpj;jdu</a:t>
            </a:r>
            <a:r>
              <a:rPr lang="en-US" dirty="0">
                <a:latin typeface="Bamini" panose="020B0603050302020204" pitchFamily="34" charset="0"/>
              </a:rPr>
              <a:t>;.</a:t>
            </a:r>
            <a:endParaRPr lang="en-US" sz="1600" dirty="0">
              <a:latin typeface="Bamini" panose="020B0603050302020204" pitchFamily="34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sz="1600" dirty="0">
              <a:latin typeface="Bamini" panose="020B0603050302020204" pitchFamily="34" charset="0"/>
            </a:endParaRPr>
          </a:p>
        </p:txBody>
      </p:sp>
      <p:sp>
        <p:nvSpPr>
          <p:cNvPr id="2573" name="Google Shape;2573;p44"/>
          <p:cNvSpPr/>
          <p:nvPr/>
        </p:nvSpPr>
        <p:spPr>
          <a:xfrm>
            <a:off x="7905353" y="7641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4" name="Google Shape;2574;p44"/>
          <p:cNvGrpSpPr/>
          <p:nvPr/>
        </p:nvGrpSpPr>
        <p:grpSpPr>
          <a:xfrm>
            <a:off x="4113661" y="4315948"/>
            <a:ext cx="845852" cy="533459"/>
            <a:chOff x="3876040" y="4043319"/>
            <a:chExt cx="1278302" cy="806194"/>
          </a:xfrm>
        </p:grpSpPr>
        <p:sp>
          <p:nvSpPr>
            <p:cNvPr id="2575" name="Google Shape;2575;p44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4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7" name="Google Shape;2577;p44"/>
          <p:cNvSpPr/>
          <p:nvPr/>
        </p:nvSpPr>
        <p:spPr>
          <a:xfrm flipH="1">
            <a:off x="38011" y="936626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8" name="Google Shape;2578;p44"/>
          <p:cNvSpPr/>
          <p:nvPr/>
        </p:nvSpPr>
        <p:spPr>
          <a:xfrm>
            <a:off x="604778" y="116979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2791;p50"/>
          <p:cNvGrpSpPr/>
          <p:nvPr/>
        </p:nvGrpSpPr>
        <p:grpSpPr>
          <a:xfrm>
            <a:off x="5068870" y="2296494"/>
            <a:ext cx="3887791" cy="2578166"/>
            <a:chOff x="4931995" y="2279650"/>
            <a:chExt cx="3887791" cy="2578166"/>
          </a:xfrm>
        </p:grpSpPr>
        <p:sp>
          <p:nvSpPr>
            <p:cNvPr id="13" name="Google Shape;2792;p50"/>
            <p:cNvSpPr/>
            <p:nvPr/>
          </p:nvSpPr>
          <p:spPr>
            <a:xfrm flipH="1">
              <a:off x="7686118" y="2803507"/>
              <a:ext cx="467842" cy="583228"/>
            </a:xfrm>
            <a:custGeom>
              <a:avLst/>
              <a:gdLst/>
              <a:ahLst/>
              <a:cxnLst/>
              <a:rect l="l" t="t" r="r" b="b"/>
              <a:pathLst>
                <a:path w="6383" h="7957" extrusionOk="0">
                  <a:moveTo>
                    <a:pt x="5025" y="1"/>
                  </a:moveTo>
                  <a:cubicBezTo>
                    <a:pt x="4636" y="1"/>
                    <a:pt x="4318" y="298"/>
                    <a:pt x="4265" y="842"/>
                  </a:cubicBezTo>
                  <a:lnTo>
                    <a:pt x="4265" y="842"/>
                  </a:lnTo>
                  <a:cubicBezTo>
                    <a:pt x="4290" y="537"/>
                    <a:pt x="4123" y="211"/>
                    <a:pt x="3845" y="211"/>
                  </a:cubicBezTo>
                  <a:cubicBezTo>
                    <a:pt x="3811" y="211"/>
                    <a:pt x="3776" y="216"/>
                    <a:pt x="3739" y="226"/>
                  </a:cubicBezTo>
                  <a:cubicBezTo>
                    <a:pt x="3894" y="619"/>
                    <a:pt x="3656" y="1107"/>
                    <a:pt x="3763" y="1535"/>
                  </a:cubicBezTo>
                  <a:cubicBezTo>
                    <a:pt x="3882" y="1976"/>
                    <a:pt x="4013" y="2285"/>
                    <a:pt x="3739" y="2750"/>
                  </a:cubicBezTo>
                  <a:cubicBezTo>
                    <a:pt x="3525" y="3107"/>
                    <a:pt x="3120" y="3393"/>
                    <a:pt x="2858" y="3702"/>
                  </a:cubicBezTo>
                  <a:cubicBezTo>
                    <a:pt x="2656" y="3940"/>
                    <a:pt x="2453" y="4190"/>
                    <a:pt x="2263" y="4452"/>
                  </a:cubicBezTo>
                  <a:cubicBezTo>
                    <a:pt x="2001" y="3809"/>
                    <a:pt x="1703" y="3024"/>
                    <a:pt x="1501" y="2488"/>
                  </a:cubicBezTo>
                  <a:lnTo>
                    <a:pt x="1" y="5845"/>
                  </a:lnTo>
                  <a:cubicBezTo>
                    <a:pt x="1" y="5845"/>
                    <a:pt x="548" y="7703"/>
                    <a:pt x="1691" y="7834"/>
                  </a:cubicBezTo>
                  <a:cubicBezTo>
                    <a:pt x="1809" y="7912"/>
                    <a:pt x="1950" y="7956"/>
                    <a:pt x="2106" y="7956"/>
                  </a:cubicBezTo>
                  <a:cubicBezTo>
                    <a:pt x="2280" y="7956"/>
                    <a:pt x="2472" y="7900"/>
                    <a:pt x="2668" y="7774"/>
                  </a:cubicBezTo>
                  <a:cubicBezTo>
                    <a:pt x="3477" y="7262"/>
                    <a:pt x="3977" y="5452"/>
                    <a:pt x="4275" y="4571"/>
                  </a:cubicBezTo>
                  <a:cubicBezTo>
                    <a:pt x="4549" y="3750"/>
                    <a:pt x="5001" y="3024"/>
                    <a:pt x="5394" y="2273"/>
                  </a:cubicBezTo>
                  <a:cubicBezTo>
                    <a:pt x="5752" y="1583"/>
                    <a:pt x="6383" y="821"/>
                    <a:pt x="5680" y="249"/>
                  </a:cubicBezTo>
                  <a:cubicBezTo>
                    <a:pt x="5656" y="238"/>
                    <a:pt x="5632" y="214"/>
                    <a:pt x="5597" y="202"/>
                  </a:cubicBezTo>
                  <a:cubicBezTo>
                    <a:pt x="5404" y="66"/>
                    <a:pt x="5207" y="1"/>
                    <a:pt x="502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793;p50"/>
            <p:cNvSpPr/>
            <p:nvPr/>
          </p:nvSpPr>
          <p:spPr>
            <a:xfrm flipH="1">
              <a:off x="4951134" y="2841402"/>
              <a:ext cx="555063" cy="538224"/>
            </a:xfrm>
            <a:custGeom>
              <a:avLst/>
              <a:gdLst/>
              <a:ahLst/>
              <a:cxnLst/>
              <a:rect l="l" t="t" r="r" b="b"/>
              <a:pathLst>
                <a:path w="7573" h="7343" extrusionOk="0">
                  <a:moveTo>
                    <a:pt x="6274" y="0"/>
                  </a:moveTo>
                  <a:cubicBezTo>
                    <a:pt x="5897" y="0"/>
                    <a:pt x="5589" y="280"/>
                    <a:pt x="5549" y="792"/>
                  </a:cubicBezTo>
                  <a:cubicBezTo>
                    <a:pt x="5570" y="516"/>
                    <a:pt x="5412" y="193"/>
                    <a:pt x="5141" y="193"/>
                  </a:cubicBezTo>
                  <a:cubicBezTo>
                    <a:pt x="5108" y="193"/>
                    <a:pt x="5073" y="198"/>
                    <a:pt x="5037" y="209"/>
                  </a:cubicBezTo>
                  <a:cubicBezTo>
                    <a:pt x="5191" y="578"/>
                    <a:pt x="4965" y="1030"/>
                    <a:pt x="5072" y="1423"/>
                  </a:cubicBezTo>
                  <a:cubicBezTo>
                    <a:pt x="5180" y="1828"/>
                    <a:pt x="5311" y="2114"/>
                    <a:pt x="5049" y="2530"/>
                  </a:cubicBezTo>
                  <a:cubicBezTo>
                    <a:pt x="4846" y="2864"/>
                    <a:pt x="4453" y="3126"/>
                    <a:pt x="4203" y="3411"/>
                  </a:cubicBezTo>
                  <a:cubicBezTo>
                    <a:pt x="3846" y="3828"/>
                    <a:pt x="3501" y="4257"/>
                    <a:pt x="3215" y="4745"/>
                  </a:cubicBezTo>
                  <a:lnTo>
                    <a:pt x="1786" y="3102"/>
                  </a:lnTo>
                  <a:lnTo>
                    <a:pt x="0" y="4662"/>
                  </a:lnTo>
                  <a:cubicBezTo>
                    <a:pt x="1120" y="6840"/>
                    <a:pt x="2596" y="7186"/>
                    <a:pt x="3108" y="7233"/>
                  </a:cubicBezTo>
                  <a:cubicBezTo>
                    <a:pt x="3223" y="7304"/>
                    <a:pt x="3355" y="7343"/>
                    <a:pt x="3497" y="7343"/>
                  </a:cubicBezTo>
                  <a:cubicBezTo>
                    <a:pt x="3664" y="7343"/>
                    <a:pt x="3844" y="7290"/>
                    <a:pt x="4025" y="7174"/>
                  </a:cubicBezTo>
                  <a:cubicBezTo>
                    <a:pt x="4799" y="6709"/>
                    <a:pt x="5275" y="5031"/>
                    <a:pt x="5561" y="4209"/>
                  </a:cubicBezTo>
                  <a:cubicBezTo>
                    <a:pt x="5823" y="3459"/>
                    <a:pt x="6251" y="2792"/>
                    <a:pt x="6632" y="2090"/>
                  </a:cubicBezTo>
                  <a:cubicBezTo>
                    <a:pt x="6966" y="1459"/>
                    <a:pt x="7573" y="768"/>
                    <a:pt x="6894" y="232"/>
                  </a:cubicBezTo>
                  <a:cubicBezTo>
                    <a:pt x="6870" y="221"/>
                    <a:pt x="6846" y="197"/>
                    <a:pt x="6823" y="185"/>
                  </a:cubicBezTo>
                  <a:cubicBezTo>
                    <a:pt x="6638" y="60"/>
                    <a:pt x="6448" y="0"/>
                    <a:pt x="6274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794;p50"/>
            <p:cNvSpPr/>
            <p:nvPr/>
          </p:nvSpPr>
          <p:spPr>
            <a:xfrm flipH="1">
              <a:off x="4931995" y="2782544"/>
              <a:ext cx="3687105" cy="92135"/>
            </a:xfrm>
            <a:custGeom>
              <a:avLst/>
              <a:gdLst/>
              <a:ahLst/>
              <a:cxnLst/>
              <a:rect l="l" t="t" r="r" b="b"/>
              <a:pathLst>
                <a:path w="50305" h="1257" extrusionOk="0">
                  <a:moveTo>
                    <a:pt x="32473" y="1"/>
                  </a:moveTo>
                  <a:cubicBezTo>
                    <a:pt x="31960" y="1"/>
                    <a:pt x="31444" y="14"/>
                    <a:pt x="30921" y="47"/>
                  </a:cubicBezTo>
                  <a:cubicBezTo>
                    <a:pt x="30419" y="80"/>
                    <a:pt x="29917" y="91"/>
                    <a:pt x="29415" y="91"/>
                  </a:cubicBezTo>
                  <a:cubicBezTo>
                    <a:pt x="28230" y="91"/>
                    <a:pt x="27044" y="27"/>
                    <a:pt x="25859" y="27"/>
                  </a:cubicBezTo>
                  <a:cubicBezTo>
                    <a:pt x="25165" y="27"/>
                    <a:pt x="24471" y="49"/>
                    <a:pt x="23778" y="119"/>
                  </a:cubicBezTo>
                  <a:cubicBezTo>
                    <a:pt x="23561" y="141"/>
                    <a:pt x="23346" y="149"/>
                    <a:pt x="23132" y="149"/>
                  </a:cubicBezTo>
                  <a:cubicBezTo>
                    <a:pt x="22341" y="149"/>
                    <a:pt x="21567" y="31"/>
                    <a:pt x="20791" y="31"/>
                  </a:cubicBezTo>
                  <a:cubicBezTo>
                    <a:pt x="20636" y="31"/>
                    <a:pt x="20480" y="36"/>
                    <a:pt x="20325" y="47"/>
                  </a:cubicBezTo>
                  <a:cubicBezTo>
                    <a:pt x="19886" y="79"/>
                    <a:pt x="19575" y="147"/>
                    <a:pt x="19135" y="147"/>
                  </a:cubicBezTo>
                  <a:cubicBezTo>
                    <a:pt x="19074" y="147"/>
                    <a:pt x="19010" y="145"/>
                    <a:pt x="18944" y="143"/>
                  </a:cubicBezTo>
                  <a:cubicBezTo>
                    <a:pt x="18396" y="107"/>
                    <a:pt x="17872" y="35"/>
                    <a:pt x="17324" y="23"/>
                  </a:cubicBezTo>
                  <a:cubicBezTo>
                    <a:pt x="17285" y="23"/>
                    <a:pt x="17246" y="23"/>
                    <a:pt x="17207" y="23"/>
                  </a:cubicBezTo>
                  <a:cubicBezTo>
                    <a:pt x="16343" y="23"/>
                    <a:pt x="15499" y="144"/>
                    <a:pt x="14622" y="178"/>
                  </a:cubicBezTo>
                  <a:cubicBezTo>
                    <a:pt x="13849" y="209"/>
                    <a:pt x="13074" y="215"/>
                    <a:pt x="12300" y="215"/>
                  </a:cubicBezTo>
                  <a:cubicBezTo>
                    <a:pt x="11760" y="215"/>
                    <a:pt x="11220" y="212"/>
                    <a:pt x="10681" y="212"/>
                  </a:cubicBezTo>
                  <a:cubicBezTo>
                    <a:pt x="9906" y="212"/>
                    <a:pt x="9132" y="219"/>
                    <a:pt x="8359" y="250"/>
                  </a:cubicBezTo>
                  <a:cubicBezTo>
                    <a:pt x="8000" y="265"/>
                    <a:pt x="7646" y="271"/>
                    <a:pt x="7295" y="271"/>
                  </a:cubicBezTo>
                  <a:cubicBezTo>
                    <a:pt x="5991" y="271"/>
                    <a:pt x="4726" y="188"/>
                    <a:pt x="3394" y="178"/>
                  </a:cubicBezTo>
                  <a:cubicBezTo>
                    <a:pt x="2770" y="178"/>
                    <a:pt x="2155" y="103"/>
                    <a:pt x="1532" y="103"/>
                  </a:cubicBezTo>
                  <a:cubicBezTo>
                    <a:pt x="1454" y="103"/>
                    <a:pt x="1377" y="104"/>
                    <a:pt x="1299" y="107"/>
                  </a:cubicBezTo>
                  <a:cubicBezTo>
                    <a:pt x="60" y="131"/>
                    <a:pt x="1" y="905"/>
                    <a:pt x="1168" y="1047"/>
                  </a:cubicBezTo>
                  <a:cubicBezTo>
                    <a:pt x="1567" y="1093"/>
                    <a:pt x="1970" y="1109"/>
                    <a:pt x="2374" y="1109"/>
                  </a:cubicBezTo>
                  <a:cubicBezTo>
                    <a:pt x="3327" y="1109"/>
                    <a:pt x="4289" y="1020"/>
                    <a:pt x="5242" y="1020"/>
                  </a:cubicBezTo>
                  <a:cubicBezTo>
                    <a:pt x="5352" y="1020"/>
                    <a:pt x="5463" y="1021"/>
                    <a:pt x="5573" y="1024"/>
                  </a:cubicBezTo>
                  <a:cubicBezTo>
                    <a:pt x="5918" y="1035"/>
                    <a:pt x="6263" y="1047"/>
                    <a:pt x="6609" y="1047"/>
                  </a:cubicBezTo>
                  <a:cubicBezTo>
                    <a:pt x="7537" y="1081"/>
                    <a:pt x="8580" y="1127"/>
                    <a:pt x="9601" y="1127"/>
                  </a:cubicBezTo>
                  <a:cubicBezTo>
                    <a:pt x="10375" y="1127"/>
                    <a:pt x="11136" y="1101"/>
                    <a:pt x="11824" y="1024"/>
                  </a:cubicBezTo>
                  <a:cubicBezTo>
                    <a:pt x="12420" y="954"/>
                    <a:pt x="13001" y="940"/>
                    <a:pt x="13582" y="940"/>
                  </a:cubicBezTo>
                  <a:cubicBezTo>
                    <a:pt x="13955" y="940"/>
                    <a:pt x="14327" y="946"/>
                    <a:pt x="14703" y="946"/>
                  </a:cubicBezTo>
                  <a:cubicBezTo>
                    <a:pt x="15145" y="946"/>
                    <a:pt x="15593" y="938"/>
                    <a:pt x="16050" y="905"/>
                  </a:cubicBezTo>
                  <a:cubicBezTo>
                    <a:pt x="16491" y="875"/>
                    <a:pt x="16878" y="857"/>
                    <a:pt x="17268" y="857"/>
                  </a:cubicBezTo>
                  <a:cubicBezTo>
                    <a:pt x="17658" y="857"/>
                    <a:pt x="18051" y="875"/>
                    <a:pt x="18503" y="916"/>
                  </a:cubicBezTo>
                  <a:cubicBezTo>
                    <a:pt x="19055" y="970"/>
                    <a:pt x="19601" y="987"/>
                    <a:pt x="20147" y="987"/>
                  </a:cubicBezTo>
                  <a:cubicBezTo>
                    <a:pt x="20945" y="987"/>
                    <a:pt x="21744" y="950"/>
                    <a:pt x="22563" y="928"/>
                  </a:cubicBezTo>
                  <a:cubicBezTo>
                    <a:pt x="24837" y="881"/>
                    <a:pt x="27123" y="869"/>
                    <a:pt x="29397" y="869"/>
                  </a:cubicBezTo>
                  <a:cubicBezTo>
                    <a:pt x="30608" y="869"/>
                    <a:pt x="31811" y="793"/>
                    <a:pt x="33013" y="793"/>
                  </a:cubicBezTo>
                  <a:cubicBezTo>
                    <a:pt x="33395" y="793"/>
                    <a:pt x="33778" y="801"/>
                    <a:pt x="34160" y="821"/>
                  </a:cubicBezTo>
                  <a:cubicBezTo>
                    <a:pt x="35612" y="905"/>
                    <a:pt x="37065" y="833"/>
                    <a:pt x="38494" y="940"/>
                  </a:cubicBezTo>
                  <a:cubicBezTo>
                    <a:pt x="39352" y="1007"/>
                    <a:pt x="40320" y="1046"/>
                    <a:pt x="41265" y="1046"/>
                  </a:cubicBezTo>
                  <a:cubicBezTo>
                    <a:pt x="41840" y="1046"/>
                    <a:pt x="42407" y="1031"/>
                    <a:pt x="42935" y="1000"/>
                  </a:cubicBezTo>
                  <a:cubicBezTo>
                    <a:pt x="43380" y="977"/>
                    <a:pt x="43792" y="967"/>
                    <a:pt x="44195" y="967"/>
                  </a:cubicBezTo>
                  <a:cubicBezTo>
                    <a:pt x="44858" y="967"/>
                    <a:pt x="45493" y="996"/>
                    <a:pt x="46197" y="1047"/>
                  </a:cubicBezTo>
                  <a:cubicBezTo>
                    <a:pt x="46816" y="1093"/>
                    <a:pt x="47937" y="1257"/>
                    <a:pt x="48771" y="1257"/>
                  </a:cubicBezTo>
                  <a:cubicBezTo>
                    <a:pt x="49027" y="1257"/>
                    <a:pt x="49256" y="1241"/>
                    <a:pt x="49436" y="1202"/>
                  </a:cubicBezTo>
                  <a:cubicBezTo>
                    <a:pt x="50305" y="1024"/>
                    <a:pt x="49876" y="583"/>
                    <a:pt x="49209" y="464"/>
                  </a:cubicBezTo>
                  <a:cubicBezTo>
                    <a:pt x="48865" y="402"/>
                    <a:pt x="48486" y="388"/>
                    <a:pt x="48102" y="388"/>
                  </a:cubicBezTo>
                  <a:cubicBezTo>
                    <a:pt x="47791" y="388"/>
                    <a:pt x="47477" y="397"/>
                    <a:pt x="47176" y="397"/>
                  </a:cubicBezTo>
                  <a:cubicBezTo>
                    <a:pt x="47066" y="397"/>
                    <a:pt x="46958" y="396"/>
                    <a:pt x="46852" y="393"/>
                  </a:cubicBezTo>
                  <a:cubicBezTo>
                    <a:pt x="45221" y="321"/>
                    <a:pt x="43566" y="333"/>
                    <a:pt x="41935" y="214"/>
                  </a:cubicBezTo>
                  <a:cubicBezTo>
                    <a:pt x="41715" y="197"/>
                    <a:pt x="41500" y="191"/>
                    <a:pt x="41288" y="191"/>
                  </a:cubicBezTo>
                  <a:cubicBezTo>
                    <a:pt x="40581" y="191"/>
                    <a:pt x="39905" y="262"/>
                    <a:pt x="39172" y="262"/>
                  </a:cubicBezTo>
                  <a:cubicBezTo>
                    <a:pt x="36902" y="262"/>
                    <a:pt x="34727" y="1"/>
                    <a:pt x="324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795;p50"/>
            <p:cNvSpPr/>
            <p:nvPr/>
          </p:nvSpPr>
          <p:spPr>
            <a:xfrm flipH="1">
              <a:off x="8049148" y="3580973"/>
              <a:ext cx="62887" cy="186835"/>
            </a:xfrm>
            <a:custGeom>
              <a:avLst/>
              <a:gdLst/>
              <a:ahLst/>
              <a:cxnLst/>
              <a:rect l="l" t="t" r="r" b="b"/>
              <a:pathLst>
                <a:path w="858" h="2549" extrusionOk="0">
                  <a:moveTo>
                    <a:pt x="488" y="1"/>
                  </a:moveTo>
                  <a:cubicBezTo>
                    <a:pt x="107" y="322"/>
                    <a:pt x="0" y="846"/>
                    <a:pt x="36" y="1334"/>
                  </a:cubicBezTo>
                  <a:cubicBezTo>
                    <a:pt x="72" y="1799"/>
                    <a:pt x="143" y="2537"/>
                    <a:pt x="691" y="2549"/>
                  </a:cubicBezTo>
                  <a:cubicBezTo>
                    <a:pt x="798" y="2275"/>
                    <a:pt x="858" y="1787"/>
                    <a:pt x="810" y="1251"/>
                  </a:cubicBezTo>
                  <a:cubicBezTo>
                    <a:pt x="762" y="715"/>
                    <a:pt x="643" y="263"/>
                    <a:pt x="488" y="1"/>
                  </a:cubicBezTo>
                  <a:close/>
                </a:path>
              </a:pathLst>
            </a:custGeom>
            <a:solidFill>
              <a:srgbClr val="A367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796;p50"/>
            <p:cNvSpPr/>
            <p:nvPr/>
          </p:nvSpPr>
          <p:spPr>
            <a:xfrm flipH="1">
              <a:off x="7734118" y="3995544"/>
              <a:ext cx="73" cy="4398"/>
            </a:xfrm>
            <a:custGeom>
              <a:avLst/>
              <a:gdLst/>
              <a:ahLst/>
              <a:cxnLst/>
              <a:rect l="l" t="t" r="r" b="b"/>
              <a:pathLst>
                <a:path w="1" h="60" extrusionOk="0"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36"/>
                    <a:pt x="1" y="12"/>
                    <a:pt x="1" y="0"/>
                  </a:cubicBezTo>
                  <a:cubicBezTo>
                    <a:pt x="1" y="12"/>
                    <a:pt x="1" y="36"/>
                    <a:pt x="1" y="6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797;p50"/>
            <p:cNvSpPr/>
            <p:nvPr/>
          </p:nvSpPr>
          <p:spPr>
            <a:xfrm flipH="1">
              <a:off x="5980030" y="3054917"/>
              <a:ext cx="2132005" cy="1124823"/>
            </a:xfrm>
            <a:custGeom>
              <a:avLst/>
              <a:gdLst/>
              <a:ahLst/>
              <a:cxnLst/>
              <a:rect l="l" t="t" r="r" b="b"/>
              <a:pathLst>
                <a:path w="29088" h="15346" extrusionOk="0">
                  <a:moveTo>
                    <a:pt x="14526" y="0"/>
                  </a:moveTo>
                  <a:cubicBezTo>
                    <a:pt x="14334" y="0"/>
                    <a:pt x="14143" y="7"/>
                    <a:pt x="13954" y="22"/>
                  </a:cubicBezTo>
                  <a:cubicBezTo>
                    <a:pt x="13359" y="70"/>
                    <a:pt x="12764" y="165"/>
                    <a:pt x="12228" y="439"/>
                  </a:cubicBezTo>
                  <a:cubicBezTo>
                    <a:pt x="11752" y="677"/>
                    <a:pt x="11264" y="737"/>
                    <a:pt x="10787" y="951"/>
                  </a:cubicBezTo>
                  <a:cubicBezTo>
                    <a:pt x="10394" y="1129"/>
                    <a:pt x="10192" y="1427"/>
                    <a:pt x="9871" y="1677"/>
                  </a:cubicBezTo>
                  <a:cubicBezTo>
                    <a:pt x="9263" y="2142"/>
                    <a:pt x="8656" y="2523"/>
                    <a:pt x="8132" y="2975"/>
                  </a:cubicBezTo>
                  <a:cubicBezTo>
                    <a:pt x="7847" y="3225"/>
                    <a:pt x="7596" y="3499"/>
                    <a:pt x="7382" y="3820"/>
                  </a:cubicBezTo>
                  <a:cubicBezTo>
                    <a:pt x="7346" y="3820"/>
                    <a:pt x="7299" y="3820"/>
                    <a:pt x="7263" y="3808"/>
                  </a:cubicBezTo>
                  <a:cubicBezTo>
                    <a:pt x="6837" y="3808"/>
                    <a:pt x="6423" y="3763"/>
                    <a:pt x="6015" y="3763"/>
                  </a:cubicBezTo>
                  <a:cubicBezTo>
                    <a:pt x="5510" y="3763"/>
                    <a:pt x="5013" y="3832"/>
                    <a:pt x="4513" y="4142"/>
                  </a:cubicBezTo>
                  <a:cubicBezTo>
                    <a:pt x="3584" y="4701"/>
                    <a:pt x="3120" y="5571"/>
                    <a:pt x="1941" y="5713"/>
                  </a:cubicBezTo>
                  <a:cubicBezTo>
                    <a:pt x="2501" y="6023"/>
                    <a:pt x="3191" y="6071"/>
                    <a:pt x="3679" y="6630"/>
                  </a:cubicBezTo>
                  <a:cubicBezTo>
                    <a:pt x="3374" y="6530"/>
                    <a:pt x="3027" y="6479"/>
                    <a:pt x="2669" y="6479"/>
                  </a:cubicBezTo>
                  <a:cubicBezTo>
                    <a:pt x="1968" y="6479"/>
                    <a:pt x="1223" y="6672"/>
                    <a:pt x="655" y="7059"/>
                  </a:cubicBezTo>
                  <a:cubicBezTo>
                    <a:pt x="655" y="7059"/>
                    <a:pt x="655" y="7059"/>
                    <a:pt x="643" y="7071"/>
                  </a:cubicBezTo>
                  <a:cubicBezTo>
                    <a:pt x="584" y="7094"/>
                    <a:pt x="536" y="7142"/>
                    <a:pt x="488" y="7178"/>
                  </a:cubicBezTo>
                  <a:cubicBezTo>
                    <a:pt x="107" y="7499"/>
                    <a:pt x="0" y="8023"/>
                    <a:pt x="36" y="8511"/>
                  </a:cubicBezTo>
                  <a:cubicBezTo>
                    <a:pt x="72" y="8976"/>
                    <a:pt x="143" y="9714"/>
                    <a:pt x="691" y="9726"/>
                  </a:cubicBezTo>
                  <a:cubicBezTo>
                    <a:pt x="750" y="9726"/>
                    <a:pt x="810" y="9726"/>
                    <a:pt x="881" y="9702"/>
                  </a:cubicBezTo>
                  <a:cubicBezTo>
                    <a:pt x="1374" y="9590"/>
                    <a:pt x="1825" y="9451"/>
                    <a:pt x="2261" y="9451"/>
                  </a:cubicBezTo>
                  <a:cubicBezTo>
                    <a:pt x="2656" y="9451"/>
                    <a:pt x="3038" y="9565"/>
                    <a:pt x="3429" y="9916"/>
                  </a:cubicBezTo>
                  <a:cubicBezTo>
                    <a:pt x="3917" y="10345"/>
                    <a:pt x="4179" y="11000"/>
                    <a:pt x="4596" y="11488"/>
                  </a:cubicBezTo>
                  <a:cubicBezTo>
                    <a:pt x="4834" y="11774"/>
                    <a:pt x="5096" y="12059"/>
                    <a:pt x="5406" y="12298"/>
                  </a:cubicBezTo>
                  <a:cubicBezTo>
                    <a:pt x="5322" y="12476"/>
                    <a:pt x="5263" y="12679"/>
                    <a:pt x="5156" y="12893"/>
                  </a:cubicBezTo>
                  <a:cubicBezTo>
                    <a:pt x="5144" y="13107"/>
                    <a:pt x="5144" y="13310"/>
                    <a:pt x="5215" y="13512"/>
                  </a:cubicBezTo>
                  <a:cubicBezTo>
                    <a:pt x="5215" y="13750"/>
                    <a:pt x="5227" y="14024"/>
                    <a:pt x="5275" y="14226"/>
                  </a:cubicBezTo>
                  <a:cubicBezTo>
                    <a:pt x="5275" y="14183"/>
                    <a:pt x="5305" y="14070"/>
                    <a:pt x="5310" y="13969"/>
                  </a:cubicBezTo>
                  <a:lnTo>
                    <a:pt x="5310" y="13969"/>
                  </a:lnTo>
                  <a:cubicBezTo>
                    <a:pt x="5299" y="14393"/>
                    <a:pt x="5319" y="15171"/>
                    <a:pt x="5703" y="15346"/>
                  </a:cubicBezTo>
                  <a:cubicBezTo>
                    <a:pt x="5822" y="14512"/>
                    <a:pt x="6525" y="13881"/>
                    <a:pt x="6930" y="13179"/>
                  </a:cubicBezTo>
                  <a:cubicBezTo>
                    <a:pt x="6977" y="13071"/>
                    <a:pt x="7013" y="12964"/>
                    <a:pt x="7037" y="12845"/>
                  </a:cubicBezTo>
                  <a:cubicBezTo>
                    <a:pt x="7275" y="12869"/>
                    <a:pt x="7513" y="12881"/>
                    <a:pt x="7716" y="12881"/>
                  </a:cubicBezTo>
                  <a:cubicBezTo>
                    <a:pt x="8323" y="12869"/>
                    <a:pt x="8882" y="12833"/>
                    <a:pt x="9382" y="12702"/>
                  </a:cubicBezTo>
                  <a:cubicBezTo>
                    <a:pt x="9490" y="12952"/>
                    <a:pt x="9644" y="13190"/>
                    <a:pt x="9942" y="13417"/>
                  </a:cubicBezTo>
                  <a:cubicBezTo>
                    <a:pt x="10478" y="13833"/>
                    <a:pt x="11037" y="14214"/>
                    <a:pt x="11359" y="14822"/>
                  </a:cubicBezTo>
                  <a:cubicBezTo>
                    <a:pt x="11466" y="14536"/>
                    <a:pt x="11406" y="14155"/>
                    <a:pt x="11406" y="13845"/>
                  </a:cubicBezTo>
                  <a:lnTo>
                    <a:pt x="11406" y="13845"/>
                  </a:lnTo>
                  <a:cubicBezTo>
                    <a:pt x="11418" y="14000"/>
                    <a:pt x="11454" y="14072"/>
                    <a:pt x="11502" y="14179"/>
                  </a:cubicBezTo>
                  <a:cubicBezTo>
                    <a:pt x="11514" y="13988"/>
                    <a:pt x="11514" y="13786"/>
                    <a:pt x="11514" y="13583"/>
                  </a:cubicBezTo>
                  <a:cubicBezTo>
                    <a:pt x="11537" y="13667"/>
                    <a:pt x="11585" y="13786"/>
                    <a:pt x="11609" y="13822"/>
                  </a:cubicBezTo>
                  <a:cubicBezTo>
                    <a:pt x="11609" y="13679"/>
                    <a:pt x="11633" y="13488"/>
                    <a:pt x="11645" y="13298"/>
                  </a:cubicBezTo>
                  <a:cubicBezTo>
                    <a:pt x="11668" y="13310"/>
                    <a:pt x="11704" y="13321"/>
                    <a:pt x="11740" y="13333"/>
                  </a:cubicBezTo>
                  <a:cubicBezTo>
                    <a:pt x="12764" y="13595"/>
                    <a:pt x="13752" y="13762"/>
                    <a:pt x="14824" y="13762"/>
                  </a:cubicBezTo>
                  <a:cubicBezTo>
                    <a:pt x="15002" y="13762"/>
                    <a:pt x="15181" y="13762"/>
                    <a:pt x="15359" y="13750"/>
                  </a:cubicBezTo>
                  <a:cubicBezTo>
                    <a:pt x="16359" y="13702"/>
                    <a:pt x="17372" y="13512"/>
                    <a:pt x="18264" y="13060"/>
                  </a:cubicBezTo>
                  <a:cubicBezTo>
                    <a:pt x="19122" y="12631"/>
                    <a:pt x="19979" y="12000"/>
                    <a:pt x="20753" y="11416"/>
                  </a:cubicBezTo>
                  <a:cubicBezTo>
                    <a:pt x="21551" y="10821"/>
                    <a:pt x="22360" y="10607"/>
                    <a:pt x="23360" y="10464"/>
                  </a:cubicBezTo>
                  <a:cubicBezTo>
                    <a:pt x="24110" y="10357"/>
                    <a:pt x="24872" y="10142"/>
                    <a:pt x="25599" y="9869"/>
                  </a:cubicBezTo>
                  <a:cubicBezTo>
                    <a:pt x="26480" y="9559"/>
                    <a:pt x="27361" y="9083"/>
                    <a:pt x="27980" y="8416"/>
                  </a:cubicBezTo>
                  <a:cubicBezTo>
                    <a:pt x="28206" y="8714"/>
                    <a:pt x="28313" y="9178"/>
                    <a:pt x="28349" y="9452"/>
                  </a:cubicBezTo>
                  <a:cubicBezTo>
                    <a:pt x="28409" y="10142"/>
                    <a:pt x="28230" y="10738"/>
                    <a:pt x="27635" y="11131"/>
                  </a:cubicBezTo>
                  <a:cubicBezTo>
                    <a:pt x="27099" y="11488"/>
                    <a:pt x="26301" y="11512"/>
                    <a:pt x="25861" y="12047"/>
                  </a:cubicBezTo>
                  <a:cubicBezTo>
                    <a:pt x="25361" y="12667"/>
                    <a:pt x="25456" y="13583"/>
                    <a:pt x="25444" y="14322"/>
                  </a:cubicBezTo>
                  <a:cubicBezTo>
                    <a:pt x="25646" y="13798"/>
                    <a:pt x="25813" y="13202"/>
                    <a:pt x="26146" y="12762"/>
                  </a:cubicBezTo>
                  <a:lnTo>
                    <a:pt x="26146" y="12762"/>
                  </a:lnTo>
                  <a:cubicBezTo>
                    <a:pt x="26039" y="13024"/>
                    <a:pt x="25920" y="13262"/>
                    <a:pt x="25944" y="13560"/>
                  </a:cubicBezTo>
                  <a:cubicBezTo>
                    <a:pt x="26015" y="13345"/>
                    <a:pt x="26099" y="13107"/>
                    <a:pt x="26242" y="12929"/>
                  </a:cubicBezTo>
                  <a:lnTo>
                    <a:pt x="26242" y="12929"/>
                  </a:lnTo>
                  <a:cubicBezTo>
                    <a:pt x="26218" y="13036"/>
                    <a:pt x="26206" y="13190"/>
                    <a:pt x="26158" y="13310"/>
                  </a:cubicBezTo>
                  <a:cubicBezTo>
                    <a:pt x="26277" y="13155"/>
                    <a:pt x="26361" y="12988"/>
                    <a:pt x="26468" y="12833"/>
                  </a:cubicBezTo>
                  <a:lnTo>
                    <a:pt x="26468" y="12833"/>
                  </a:lnTo>
                  <a:cubicBezTo>
                    <a:pt x="26396" y="13048"/>
                    <a:pt x="26301" y="13262"/>
                    <a:pt x="26254" y="13476"/>
                  </a:cubicBezTo>
                  <a:cubicBezTo>
                    <a:pt x="26897" y="12345"/>
                    <a:pt x="28349" y="11571"/>
                    <a:pt x="28837" y="10273"/>
                  </a:cubicBezTo>
                  <a:cubicBezTo>
                    <a:pt x="29075" y="9619"/>
                    <a:pt x="29087" y="8952"/>
                    <a:pt x="28766" y="8345"/>
                  </a:cubicBezTo>
                  <a:cubicBezTo>
                    <a:pt x="28694" y="8214"/>
                    <a:pt x="28587" y="7940"/>
                    <a:pt x="28456" y="7737"/>
                  </a:cubicBezTo>
                  <a:cubicBezTo>
                    <a:pt x="28659" y="7356"/>
                    <a:pt x="28790" y="6916"/>
                    <a:pt x="28802" y="6416"/>
                  </a:cubicBezTo>
                  <a:cubicBezTo>
                    <a:pt x="28837" y="4701"/>
                    <a:pt x="27325" y="3594"/>
                    <a:pt x="26527" y="2237"/>
                  </a:cubicBezTo>
                  <a:cubicBezTo>
                    <a:pt x="26456" y="2118"/>
                    <a:pt x="26396" y="2011"/>
                    <a:pt x="26349" y="1891"/>
                  </a:cubicBezTo>
                  <a:cubicBezTo>
                    <a:pt x="26230" y="1582"/>
                    <a:pt x="26206" y="1272"/>
                    <a:pt x="26242" y="915"/>
                  </a:cubicBezTo>
                  <a:cubicBezTo>
                    <a:pt x="26300" y="403"/>
                    <a:pt x="26392" y="153"/>
                    <a:pt x="25796" y="153"/>
                  </a:cubicBezTo>
                  <a:cubicBezTo>
                    <a:pt x="25782" y="153"/>
                    <a:pt x="25768" y="153"/>
                    <a:pt x="25754" y="153"/>
                  </a:cubicBezTo>
                  <a:cubicBezTo>
                    <a:pt x="25218" y="165"/>
                    <a:pt x="24694" y="296"/>
                    <a:pt x="24182" y="439"/>
                  </a:cubicBezTo>
                  <a:cubicBezTo>
                    <a:pt x="23837" y="522"/>
                    <a:pt x="23503" y="629"/>
                    <a:pt x="23170" y="713"/>
                  </a:cubicBezTo>
                  <a:cubicBezTo>
                    <a:pt x="22777" y="796"/>
                    <a:pt x="22384" y="868"/>
                    <a:pt x="21979" y="868"/>
                  </a:cubicBezTo>
                  <a:cubicBezTo>
                    <a:pt x="21574" y="868"/>
                    <a:pt x="21170" y="844"/>
                    <a:pt x="20753" y="808"/>
                  </a:cubicBezTo>
                  <a:cubicBezTo>
                    <a:pt x="20027" y="737"/>
                    <a:pt x="19300" y="629"/>
                    <a:pt x="18598" y="510"/>
                  </a:cubicBezTo>
                  <a:cubicBezTo>
                    <a:pt x="17693" y="367"/>
                    <a:pt x="16717" y="165"/>
                    <a:pt x="15740" y="70"/>
                  </a:cubicBezTo>
                  <a:cubicBezTo>
                    <a:pt x="15337" y="30"/>
                    <a:pt x="14929" y="0"/>
                    <a:pt x="145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798;p50"/>
            <p:cNvSpPr/>
            <p:nvPr/>
          </p:nvSpPr>
          <p:spPr>
            <a:xfrm flipH="1">
              <a:off x="6087739" y="2655373"/>
              <a:ext cx="346099" cy="794911"/>
            </a:xfrm>
            <a:custGeom>
              <a:avLst/>
              <a:gdLst/>
              <a:ahLst/>
              <a:cxnLst/>
              <a:rect l="l" t="t" r="r" b="b"/>
              <a:pathLst>
                <a:path w="4722" h="10845" extrusionOk="0">
                  <a:moveTo>
                    <a:pt x="1745" y="0"/>
                  </a:moveTo>
                  <a:cubicBezTo>
                    <a:pt x="1468" y="0"/>
                    <a:pt x="1177" y="29"/>
                    <a:pt x="1000" y="139"/>
                  </a:cubicBezTo>
                  <a:cubicBezTo>
                    <a:pt x="1262" y="354"/>
                    <a:pt x="1512" y="544"/>
                    <a:pt x="1750" y="770"/>
                  </a:cubicBezTo>
                  <a:cubicBezTo>
                    <a:pt x="1905" y="925"/>
                    <a:pt x="2048" y="1080"/>
                    <a:pt x="2179" y="1282"/>
                  </a:cubicBezTo>
                  <a:cubicBezTo>
                    <a:pt x="2512" y="1770"/>
                    <a:pt x="2453" y="2651"/>
                    <a:pt x="2500" y="3259"/>
                  </a:cubicBezTo>
                  <a:cubicBezTo>
                    <a:pt x="2548" y="3902"/>
                    <a:pt x="2548" y="4449"/>
                    <a:pt x="2131" y="4961"/>
                  </a:cubicBezTo>
                  <a:cubicBezTo>
                    <a:pt x="1869" y="5283"/>
                    <a:pt x="1548" y="5545"/>
                    <a:pt x="1262" y="5854"/>
                  </a:cubicBezTo>
                  <a:cubicBezTo>
                    <a:pt x="964" y="6176"/>
                    <a:pt x="893" y="6450"/>
                    <a:pt x="762" y="6854"/>
                  </a:cubicBezTo>
                  <a:cubicBezTo>
                    <a:pt x="500" y="7640"/>
                    <a:pt x="0" y="8426"/>
                    <a:pt x="262" y="9295"/>
                  </a:cubicBezTo>
                  <a:cubicBezTo>
                    <a:pt x="524" y="10105"/>
                    <a:pt x="1286" y="10664"/>
                    <a:pt x="2119" y="10807"/>
                  </a:cubicBezTo>
                  <a:cubicBezTo>
                    <a:pt x="2259" y="10832"/>
                    <a:pt x="2404" y="10845"/>
                    <a:pt x="2551" y="10845"/>
                  </a:cubicBezTo>
                  <a:cubicBezTo>
                    <a:pt x="3597" y="10845"/>
                    <a:pt x="4722" y="10214"/>
                    <a:pt x="4346" y="8962"/>
                  </a:cubicBezTo>
                  <a:cubicBezTo>
                    <a:pt x="4155" y="8319"/>
                    <a:pt x="3608" y="7926"/>
                    <a:pt x="3477" y="7247"/>
                  </a:cubicBezTo>
                  <a:cubicBezTo>
                    <a:pt x="3405" y="6878"/>
                    <a:pt x="3369" y="6402"/>
                    <a:pt x="3429" y="6045"/>
                  </a:cubicBezTo>
                  <a:cubicBezTo>
                    <a:pt x="3489" y="5711"/>
                    <a:pt x="3798" y="5414"/>
                    <a:pt x="3846" y="5080"/>
                  </a:cubicBezTo>
                  <a:cubicBezTo>
                    <a:pt x="3893" y="4723"/>
                    <a:pt x="3655" y="4223"/>
                    <a:pt x="3584" y="3878"/>
                  </a:cubicBezTo>
                  <a:cubicBezTo>
                    <a:pt x="3500" y="3473"/>
                    <a:pt x="3465" y="3056"/>
                    <a:pt x="3453" y="2640"/>
                  </a:cubicBezTo>
                  <a:cubicBezTo>
                    <a:pt x="3453" y="2211"/>
                    <a:pt x="3500" y="1818"/>
                    <a:pt x="3298" y="1461"/>
                  </a:cubicBezTo>
                  <a:cubicBezTo>
                    <a:pt x="3131" y="1163"/>
                    <a:pt x="2905" y="1008"/>
                    <a:pt x="2822" y="711"/>
                  </a:cubicBezTo>
                  <a:cubicBezTo>
                    <a:pt x="2822" y="699"/>
                    <a:pt x="2810" y="687"/>
                    <a:pt x="2810" y="687"/>
                  </a:cubicBezTo>
                  <a:cubicBezTo>
                    <a:pt x="2679" y="199"/>
                    <a:pt x="2822" y="56"/>
                    <a:pt x="2215" y="20"/>
                  </a:cubicBezTo>
                  <a:cubicBezTo>
                    <a:pt x="2083" y="11"/>
                    <a:pt x="1917" y="0"/>
                    <a:pt x="17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799;p50"/>
            <p:cNvSpPr/>
            <p:nvPr/>
          </p:nvSpPr>
          <p:spPr>
            <a:xfrm flipH="1">
              <a:off x="6325587" y="2646137"/>
              <a:ext cx="405028" cy="789634"/>
            </a:xfrm>
            <a:custGeom>
              <a:avLst/>
              <a:gdLst/>
              <a:ahLst/>
              <a:cxnLst/>
              <a:rect l="l" t="t" r="r" b="b"/>
              <a:pathLst>
                <a:path w="5526" h="10773" extrusionOk="0">
                  <a:moveTo>
                    <a:pt x="3874" y="1"/>
                  </a:moveTo>
                  <a:cubicBezTo>
                    <a:pt x="3823" y="1"/>
                    <a:pt x="3773" y="5"/>
                    <a:pt x="3728" y="15"/>
                  </a:cubicBezTo>
                  <a:cubicBezTo>
                    <a:pt x="3918" y="337"/>
                    <a:pt x="4109" y="622"/>
                    <a:pt x="4263" y="944"/>
                  </a:cubicBezTo>
                  <a:cubicBezTo>
                    <a:pt x="4347" y="1111"/>
                    <a:pt x="4418" y="1289"/>
                    <a:pt x="4466" y="1480"/>
                  </a:cubicBezTo>
                  <a:cubicBezTo>
                    <a:pt x="4621" y="2051"/>
                    <a:pt x="4275" y="2873"/>
                    <a:pt x="4120" y="3456"/>
                  </a:cubicBezTo>
                  <a:cubicBezTo>
                    <a:pt x="3954" y="4075"/>
                    <a:pt x="3775" y="4587"/>
                    <a:pt x="3216" y="4944"/>
                  </a:cubicBezTo>
                  <a:cubicBezTo>
                    <a:pt x="2858" y="5159"/>
                    <a:pt x="2465" y="5290"/>
                    <a:pt x="2096" y="5492"/>
                  </a:cubicBezTo>
                  <a:cubicBezTo>
                    <a:pt x="1715" y="5706"/>
                    <a:pt x="1549" y="5933"/>
                    <a:pt x="1299" y="6278"/>
                  </a:cubicBezTo>
                  <a:cubicBezTo>
                    <a:pt x="787" y="6933"/>
                    <a:pt x="49" y="7516"/>
                    <a:pt x="25" y="8421"/>
                  </a:cubicBezTo>
                  <a:cubicBezTo>
                    <a:pt x="1" y="9266"/>
                    <a:pt x="549" y="10052"/>
                    <a:pt x="1275" y="10457"/>
                  </a:cubicBezTo>
                  <a:cubicBezTo>
                    <a:pt x="1636" y="10657"/>
                    <a:pt x="2077" y="10773"/>
                    <a:pt x="2499" y="10773"/>
                  </a:cubicBezTo>
                  <a:cubicBezTo>
                    <a:pt x="3259" y="10773"/>
                    <a:pt x="3955" y="10395"/>
                    <a:pt x="4001" y="9445"/>
                  </a:cubicBezTo>
                  <a:cubicBezTo>
                    <a:pt x="4025" y="8778"/>
                    <a:pt x="3632" y="8230"/>
                    <a:pt x="3728" y="7540"/>
                  </a:cubicBezTo>
                  <a:cubicBezTo>
                    <a:pt x="3787" y="7171"/>
                    <a:pt x="3906" y="6706"/>
                    <a:pt x="4085" y="6385"/>
                  </a:cubicBezTo>
                  <a:cubicBezTo>
                    <a:pt x="4251" y="6087"/>
                    <a:pt x="4632" y="5909"/>
                    <a:pt x="4787" y="5611"/>
                  </a:cubicBezTo>
                  <a:cubicBezTo>
                    <a:pt x="4954" y="5290"/>
                    <a:pt x="4894" y="4742"/>
                    <a:pt x="4942" y="4385"/>
                  </a:cubicBezTo>
                  <a:cubicBezTo>
                    <a:pt x="4990" y="3968"/>
                    <a:pt x="5097" y="3563"/>
                    <a:pt x="5228" y="3182"/>
                  </a:cubicBezTo>
                  <a:cubicBezTo>
                    <a:pt x="5359" y="2766"/>
                    <a:pt x="5525" y="2420"/>
                    <a:pt x="5454" y="2015"/>
                  </a:cubicBezTo>
                  <a:cubicBezTo>
                    <a:pt x="5394" y="1670"/>
                    <a:pt x="5240" y="1456"/>
                    <a:pt x="5252" y="1158"/>
                  </a:cubicBezTo>
                  <a:cubicBezTo>
                    <a:pt x="5252" y="1122"/>
                    <a:pt x="5263" y="1087"/>
                    <a:pt x="5263" y="1051"/>
                  </a:cubicBezTo>
                  <a:cubicBezTo>
                    <a:pt x="5299" y="610"/>
                    <a:pt x="5442" y="527"/>
                    <a:pt x="4906" y="289"/>
                  </a:cubicBezTo>
                  <a:cubicBezTo>
                    <a:pt x="4629" y="176"/>
                    <a:pt x="4201" y="1"/>
                    <a:pt x="38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00;p50"/>
            <p:cNvSpPr/>
            <p:nvPr/>
          </p:nvSpPr>
          <p:spPr>
            <a:xfrm flipH="1">
              <a:off x="7054293" y="2758576"/>
              <a:ext cx="953" cy="2126"/>
            </a:xfrm>
            <a:custGeom>
              <a:avLst/>
              <a:gdLst/>
              <a:ahLst/>
              <a:cxnLst/>
              <a:rect l="l" t="t" r="r" b="b"/>
              <a:pathLst>
                <a:path w="13" h="29" extrusionOk="0">
                  <a:moveTo>
                    <a:pt x="11" y="0"/>
                  </a:moveTo>
                  <a:cubicBezTo>
                    <a:pt x="9" y="0"/>
                    <a:pt x="6" y="6"/>
                    <a:pt x="1" y="17"/>
                  </a:cubicBezTo>
                  <a:lnTo>
                    <a:pt x="1" y="29"/>
                  </a:lnTo>
                  <a:lnTo>
                    <a:pt x="13" y="29"/>
                  </a:lnTo>
                  <a:cubicBezTo>
                    <a:pt x="13" y="9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801;p50"/>
            <p:cNvSpPr/>
            <p:nvPr/>
          </p:nvSpPr>
          <p:spPr>
            <a:xfrm flipH="1">
              <a:off x="6922439" y="2652441"/>
              <a:ext cx="299483" cy="570255"/>
            </a:xfrm>
            <a:custGeom>
              <a:avLst/>
              <a:gdLst/>
              <a:ahLst/>
              <a:cxnLst/>
              <a:rect l="l" t="t" r="r" b="b"/>
              <a:pathLst>
                <a:path w="4086" h="7780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239" y="1882"/>
                    <a:pt x="1620" y="2370"/>
                    <a:pt x="1739" y="2953"/>
                  </a:cubicBezTo>
                  <a:cubicBezTo>
                    <a:pt x="1894" y="3703"/>
                    <a:pt x="1906" y="4489"/>
                    <a:pt x="1834" y="5251"/>
                  </a:cubicBezTo>
                  <a:cubicBezTo>
                    <a:pt x="1810" y="5632"/>
                    <a:pt x="1751" y="6013"/>
                    <a:pt x="1679" y="6382"/>
                  </a:cubicBezTo>
                  <a:cubicBezTo>
                    <a:pt x="1596" y="6775"/>
                    <a:pt x="1394" y="7204"/>
                    <a:pt x="1775" y="7502"/>
                  </a:cubicBezTo>
                  <a:cubicBezTo>
                    <a:pt x="2084" y="7740"/>
                    <a:pt x="2561" y="7752"/>
                    <a:pt x="2942" y="7775"/>
                  </a:cubicBezTo>
                  <a:cubicBezTo>
                    <a:pt x="2999" y="7778"/>
                    <a:pt x="3055" y="7779"/>
                    <a:pt x="3108" y="7779"/>
                  </a:cubicBezTo>
                  <a:cubicBezTo>
                    <a:pt x="3808" y="7779"/>
                    <a:pt x="4086" y="7547"/>
                    <a:pt x="3942" y="6728"/>
                  </a:cubicBezTo>
                  <a:cubicBezTo>
                    <a:pt x="3799" y="5930"/>
                    <a:pt x="3382" y="5096"/>
                    <a:pt x="3156" y="4311"/>
                  </a:cubicBezTo>
                  <a:cubicBezTo>
                    <a:pt x="2942" y="3620"/>
                    <a:pt x="2953" y="3037"/>
                    <a:pt x="2822" y="2322"/>
                  </a:cubicBezTo>
                  <a:cubicBezTo>
                    <a:pt x="2680" y="2251"/>
                    <a:pt x="2668" y="2001"/>
                    <a:pt x="2680" y="1810"/>
                  </a:cubicBezTo>
                  <a:lnTo>
                    <a:pt x="2680" y="1810"/>
                  </a:lnTo>
                  <a:cubicBezTo>
                    <a:pt x="2656" y="1858"/>
                    <a:pt x="2608" y="1918"/>
                    <a:pt x="2584" y="1965"/>
                  </a:cubicBezTo>
                  <a:cubicBezTo>
                    <a:pt x="2549" y="1846"/>
                    <a:pt x="2477" y="1715"/>
                    <a:pt x="2465" y="1572"/>
                  </a:cubicBezTo>
                  <a:cubicBezTo>
                    <a:pt x="2441" y="1667"/>
                    <a:pt x="2382" y="1751"/>
                    <a:pt x="2346" y="1834"/>
                  </a:cubicBezTo>
                  <a:cubicBezTo>
                    <a:pt x="2334" y="1727"/>
                    <a:pt x="2287" y="1596"/>
                    <a:pt x="2275" y="1477"/>
                  </a:cubicBezTo>
                  <a:cubicBezTo>
                    <a:pt x="2175" y="1515"/>
                    <a:pt x="2094" y="1532"/>
                    <a:pt x="2026" y="1532"/>
                  </a:cubicBezTo>
                  <a:cubicBezTo>
                    <a:pt x="1821" y="1532"/>
                    <a:pt x="1751" y="1371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802;p50"/>
            <p:cNvSpPr/>
            <p:nvPr/>
          </p:nvSpPr>
          <p:spPr>
            <a:xfrm flipH="1">
              <a:off x="7135432" y="2802554"/>
              <a:ext cx="953" cy="953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0"/>
                  </a:moveTo>
                  <a:cubicBezTo>
                    <a:pt x="0" y="0"/>
                    <a:pt x="0" y="0"/>
                    <a:pt x="0" y="12"/>
                  </a:cubicBezTo>
                  <a:cubicBezTo>
                    <a:pt x="0" y="1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803;p50"/>
            <p:cNvSpPr/>
            <p:nvPr/>
          </p:nvSpPr>
          <p:spPr>
            <a:xfrm flipH="1">
              <a:off x="7117992" y="2645478"/>
              <a:ext cx="233958" cy="618924"/>
            </a:xfrm>
            <a:custGeom>
              <a:avLst/>
              <a:gdLst/>
              <a:ahLst/>
              <a:cxnLst/>
              <a:rect l="l" t="t" r="r" b="b"/>
              <a:pathLst>
                <a:path w="3192" h="8444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334" y="429"/>
                    <a:pt x="1441" y="858"/>
                    <a:pt x="1560" y="1274"/>
                  </a:cubicBezTo>
                  <a:cubicBezTo>
                    <a:pt x="1763" y="1965"/>
                    <a:pt x="2013" y="2644"/>
                    <a:pt x="1894" y="3322"/>
                  </a:cubicBezTo>
                  <a:cubicBezTo>
                    <a:pt x="1751" y="4084"/>
                    <a:pt x="1477" y="4822"/>
                    <a:pt x="1132" y="5513"/>
                  </a:cubicBezTo>
                  <a:cubicBezTo>
                    <a:pt x="965" y="5846"/>
                    <a:pt x="775" y="6180"/>
                    <a:pt x="560" y="6489"/>
                  </a:cubicBezTo>
                  <a:cubicBezTo>
                    <a:pt x="346" y="6835"/>
                    <a:pt x="1" y="7156"/>
                    <a:pt x="239" y="7573"/>
                  </a:cubicBezTo>
                  <a:cubicBezTo>
                    <a:pt x="441" y="7906"/>
                    <a:pt x="882" y="8097"/>
                    <a:pt x="1227" y="8251"/>
                  </a:cubicBezTo>
                  <a:cubicBezTo>
                    <a:pt x="1493" y="8374"/>
                    <a:pt x="1713" y="8444"/>
                    <a:pt x="1894" y="8444"/>
                  </a:cubicBezTo>
                  <a:cubicBezTo>
                    <a:pt x="2224" y="8444"/>
                    <a:pt x="2426" y="8213"/>
                    <a:pt x="2549" y="7644"/>
                  </a:cubicBezTo>
                  <a:cubicBezTo>
                    <a:pt x="2703" y="6858"/>
                    <a:pt x="2632" y="5930"/>
                    <a:pt x="2703" y="5120"/>
                  </a:cubicBezTo>
                  <a:cubicBezTo>
                    <a:pt x="2763" y="4394"/>
                    <a:pt x="2989" y="3846"/>
                    <a:pt x="3132" y="3144"/>
                  </a:cubicBezTo>
                  <a:cubicBezTo>
                    <a:pt x="3025" y="3025"/>
                    <a:pt x="3108" y="2786"/>
                    <a:pt x="3192" y="2608"/>
                  </a:cubicBezTo>
                  <a:lnTo>
                    <a:pt x="3192" y="2608"/>
                  </a:lnTo>
                  <a:cubicBezTo>
                    <a:pt x="3156" y="2644"/>
                    <a:pt x="3084" y="2691"/>
                    <a:pt x="3049" y="2727"/>
                  </a:cubicBezTo>
                  <a:cubicBezTo>
                    <a:pt x="3049" y="2596"/>
                    <a:pt x="3037" y="2453"/>
                    <a:pt x="3084" y="2322"/>
                  </a:cubicBezTo>
                  <a:lnTo>
                    <a:pt x="3084" y="2322"/>
                  </a:lnTo>
                  <a:cubicBezTo>
                    <a:pt x="3025" y="2394"/>
                    <a:pt x="2930" y="2453"/>
                    <a:pt x="2870" y="2513"/>
                  </a:cubicBezTo>
                  <a:cubicBezTo>
                    <a:pt x="2906" y="2417"/>
                    <a:pt x="2894" y="2274"/>
                    <a:pt x="2941" y="2155"/>
                  </a:cubicBezTo>
                  <a:cubicBezTo>
                    <a:pt x="2406" y="2155"/>
                    <a:pt x="2477" y="1810"/>
                    <a:pt x="2596" y="1465"/>
                  </a:cubicBezTo>
                  <a:cubicBezTo>
                    <a:pt x="2632" y="1346"/>
                    <a:pt x="2691" y="1203"/>
                    <a:pt x="2715" y="1096"/>
                  </a:cubicBezTo>
                  <a:cubicBezTo>
                    <a:pt x="2739" y="1012"/>
                    <a:pt x="2751" y="929"/>
                    <a:pt x="2739" y="870"/>
                  </a:cubicBezTo>
                  <a:cubicBezTo>
                    <a:pt x="2727" y="846"/>
                    <a:pt x="2715" y="810"/>
                    <a:pt x="2691" y="774"/>
                  </a:cubicBezTo>
                  <a:cubicBezTo>
                    <a:pt x="2501" y="405"/>
                    <a:pt x="1691" y="167"/>
                    <a:pt x="1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804;p50"/>
            <p:cNvSpPr/>
            <p:nvPr/>
          </p:nvSpPr>
          <p:spPr>
            <a:xfrm flipH="1">
              <a:off x="7213134" y="3272904"/>
              <a:ext cx="366548" cy="438172"/>
            </a:xfrm>
            <a:custGeom>
              <a:avLst/>
              <a:gdLst/>
              <a:ahLst/>
              <a:cxnLst/>
              <a:rect l="l" t="t" r="r" b="b"/>
              <a:pathLst>
                <a:path w="5001" h="5978" extrusionOk="0">
                  <a:moveTo>
                    <a:pt x="869" y="1"/>
                  </a:moveTo>
                  <a:cubicBezTo>
                    <a:pt x="584" y="251"/>
                    <a:pt x="333" y="525"/>
                    <a:pt x="119" y="846"/>
                  </a:cubicBezTo>
                  <a:cubicBezTo>
                    <a:pt x="83" y="846"/>
                    <a:pt x="36" y="846"/>
                    <a:pt x="0" y="834"/>
                  </a:cubicBezTo>
                  <a:lnTo>
                    <a:pt x="0" y="834"/>
                  </a:lnTo>
                  <a:cubicBezTo>
                    <a:pt x="36" y="846"/>
                    <a:pt x="72" y="858"/>
                    <a:pt x="107" y="858"/>
                  </a:cubicBezTo>
                  <a:cubicBezTo>
                    <a:pt x="143" y="870"/>
                    <a:pt x="167" y="870"/>
                    <a:pt x="203" y="870"/>
                  </a:cubicBezTo>
                  <a:lnTo>
                    <a:pt x="155" y="894"/>
                  </a:lnTo>
                  <a:cubicBezTo>
                    <a:pt x="476" y="1156"/>
                    <a:pt x="1238" y="1299"/>
                    <a:pt x="1655" y="1418"/>
                  </a:cubicBezTo>
                  <a:cubicBezTo>
                    <a:pt x="2286" y="1596"/>
                    <a:pt x="2739" y="1989"/>
                    <a:pt x="3215" y="2406"/>
                  </a:cubicBezTo>
                  <a:cubicBezTo>
                    <a:pt x="3370" y="2537"/>
                    <a:pt x="3501" y="2692"/>
                    <a:pt x="3620" y="2847"/>
                  </a:cubicBezTo>
                  <a:cubicBezTo>
                    <a:pt x="3917" y="3216"/>
                    <a:pt x="4132" y="3644"/>
                    <a:pt x="4274" y="4120"/>
                  </a:cubicBezTo>
                  <a:cubicBezTo>
                    <a:pt x="4334" y="4311"/>
                    <a:pt x="4346" y="4513"/>
                    <a:pt x="4358" y="4716"/>
                  </a:cubicBezTo>
                  <a:cubicBezTo>
                    <a:pt x="4370" y="4835"/>
                    <a:pt x="4394" y="4942"/>
                    <a:pt x="4417" y="5061"/>
                  </a:cubicBezTo>
                  <a:cubicBezTo>
                    <a:pt x="4429" y="5097"/>
                    <a:pt x="4441" y="5144"/>
                    <a:pt x="4465" y="5180"/>
                  </a:cubicBezTo>
                  <a:cubicBezTo>
                    <a:pt x="4465" y="5180"/>
                    <a:pt x="4465" y="5192"/>
                    <a:pt x="4465" y="5192"/>
                  </a:cubicBezTo>
                  <a:cubicBezTo>
                    <a:pt x="4596" y="5466"/>
                    <a:pt x="4846" y="5716"/>
                    <a:pt x="5001" y="5978"/>
                  </a:cubicBezTo>
                  <a:cubicBezTo>
                    <a:pt x="4644" y="5228"/>
                    <a:pt x="4846" y="4478"/>
                    <a:pt x="4751" y="3680"/>
                  </a:cubicBezTo>
                  <a:cubicBezTo>
                    <a:pt x="4620" y="2680"/>
                    <a:pt x="3917" y="1680"/>
                    <a:pt x="3048" y="1192"/>
                  </a:cubicBezTo>
                  <a:cubicBezTo>
                    <a:pt x="2929" y="1132"/>
                    <a:pt x="2810" y="1084"/>
                    <a:pt x="2691" y="1049"/>
                  </a:cubicBezTo>
                  <a:cubicBezTo>
                    <a:pt x="2441" y="977"/>
                    <a:pt x="2179" y="930"/>
                    <a:pt x="1941" y="799"/>
                  </a:cubicBezTo>
                  <a:cubicBezTo>
                    <a:pt x="1750" y="703"/>
                    <a:pt x="1572" y="584"/>
                    <a:pt x="1405" y="453"/>
                  </a:cubicBezTo>
                  <a:cubicBezTo>
                    <a:pt x="1226" y="311"/>
                    <a:pt x="1048" y="156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805;p50"/>
            <p:cNvSpPr/>
            <p:nvPr/>
          </p:nvSpPr>
          <p:spPr>
            <a:xfrm flipH="1">
              <a:off x="7604971" y="3718040"/>
              <a:ext cx="85535" cy="57612"/>
            </a:xfrm>
            <a:custGeom>
              <a:avLst/>
              <a:gdLst/>
              <a:ahLst/>
              <a:cxnLst/>
              <a:rect l="l" t="t" r="r" b="b"/>
              <a:pathLst>
                <a:path w="1167" h="786" extrusionOk="0">
                  <a:moveTo>
                    <a:pt x="0" y="0"/>
                  </a:moveTo>
                  <a:cubicBezTo>
                    <a:pt x="23" y="3"/>
                    <a:pt x="49" y="6"/>
                    <a:pt x="77" y="10"/>
                  </a:cubicBezTo>
                  <a:lnTo>
                    <a:pt x="77" y="10"/>
                  </a:lnTo>
                  <a:cubicBezTo>
                    <a:pt x="75" y="7"/>
                    <a:pt x="73" y="3"/>
                    <a:pt x="71" y="0"/>
                  </a:cubicBezTo>
                  <a:close/>
                  <a:moveTo>
                    <a:pt x="77" y="10"/>
                  </a:moveTo>
                  <a:lnTo>
                    <a:pt x="77" y="10"/>
                  </a:lnTo>
                  <a:cubicBezTo>
                    <a:pt x="202" y="234"/>
                    <a:pt x="206" y="490"/>
                    <a:pt x="441" y="643"/>
                  </a:cubicBezTo>
                  <a:cubicBezTo>
                    <a:pt x="667" y="774"/>
                    <a:pt x="941" y="679"/>
                    <a:pt x="1167" y="786"/>
                  </a:cubicBezTo>
                  <a:cubicBezTo>
                    <a:pt x="1012" y="619"/>
                    <a:pt x="976" y="345"/>
                    <a:pt x="798" y="214"/>
                  </a:cubicBezTo>
                  <a:cubicBezTo>
                    <a:pt x="639" y="98"/>
                    <a:pt x="294" y="38"/>
                    <a:pt x="77" y="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06;p50"/>
            <p:cNvSpPr/>
            <p:nvPr/>
          </p:nvSpPr>
          <p:spPr>
            <a:xfrm flipH="1">
              <a:off x="7152879" y="2645478"/>
              <a:ext cx="101294" cy="110899"/>
            </a:xfrm>
            <a:custGeom>
              <a:avLst/>
              <a:gdLst/>
              <a:ahLst/>
              <a:cxnLst/>
              <a:rect l="l" t="t" r="r" b="b"/>
              <a:pathLst>
                <a:path w="1382" h="1513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429"/>
                    <a:pt x="107" y="858"/>
                    <a:pt x="226" y="1274"/>
                  </a:cubicBezTo>
                  <a:cubicBezTo>
                    <a:pt x="226" y="1274"/>
                    <a:pt x="659" y="1237"/>
                    <a:pt x="797" y="1237"/>
                  </a:cubicBezTo>
                  <a:cubicBezTo>
                    <a:pt x="814" y="1237"/>
                    <a:pt x="827" y="1237"/>
                    <a:pt x="834" y="1239"/>
                  </a:cubicBezTo>
                  <a:cubicBezTo>
                    <a:pt x="929" y="1251"/>
                    <a:pt x="1024" y="1262"/>
                    <a:pt x="1107" y="1322"/>
                  </a:cubicBezTo>
                  <a:cubicBezTo>
                    <a:pt x="1155" y="1346"/>
                    <a:pt x="1191" y="1370"/>
                    <a:pt x="1215" y="1417"/>
                  </a:cubicBezTo>
                  <a:cubicBezTo>
                    <a:pt x="1250" y="1453"/>
                    <a:pt x="1238" y="1501"/>
                    <a:pt x="1298" y="1512"/>
                  </a:cubicBezTo>
                  <a:cubicBezTo>
                    <a:pt x="1369" y="1512"/>
                    <a:pt x="1381" y="1131"/>
                    <a:pt x="1381" y="1096"/>
                  </a:cubicBezTo>
                  <a:cubicBezTo>
                    <a:pt x="1381" y="989"/>
                    <a:pt x="1381" y="881"/>
                    <a:pt x="1357" y="774"/>
                  </a:cubicBezTo>
                  <a:cubicBezTo>
                    <a:pt x="1167" y="405"/>
                    <a:pt x="357" y="167"/>
                    <a:pt x="12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07;p50"/>
            <p:cNvSpPr/>
            <p:nvPr/>
          </p:nvSpPr>
          <p:spPr>
            <a:xfrm flipH="1">
              <a:off x="7096148" y="2652441"/>
              <a:ext cx="125774" cy="102177"/>
            </a:xfrm>
            <a:custGeom>
              <a:avLst/>
              <a:gdLst/>
              <a:ahLst/>
              <a:cxnLst/>
              <a:rect l="l" t="t" r="r" b="b"/>
              <a:pathLst>
                <a:path w="1716" h="1394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048" y="1346"/>
                    <a:pt x="1227" y="1251"/>
                    <a:pt x="1418" y="1191"/>
                  </a:cubicBezTo>
                  <a:cubicBezTo>
                    <a:pt x="1495" y="1172"/>
                    <a:pt x="1573" y="1152"/>
                    <a:pt x="1657" y="1152"/>
                  </a:cubicBezTo>
                  <a:cubicBezTo>
                    <a:pt x="1676" y="1152"/>
                    <a:pt x="1696" y="1153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808;p50"/>
            <p:cNvSpPr/>
            <p:nvPr/>
          </p:nvSpPr>
          <p:spPr>
            <a:xfrm flipH="1">
              <a:off x="6331665" y="2646137"/>
              <a:ext cx="125774" cy="77109"/>
            </a:xfrm>
            <a:custGeom>
              <a:avLst/>
              <a:gdLst/>
              <a:ahLst/>
              <a:cxnLst/>
              <a:rect l="l" t="t" r="r" b="b"/>
              <a:pathLst>
                <a:path w="1716" h="1052" extrusionOk="0">
                  <a:moveTo>
                    <a:pt x="147" y="1"/>
                  </a:moveTo>
                  <a:cubicBezTo>
                    <a:pt x="96" y="1"/>
                    <a:pt x="46" y="5"/>
                    <a:pt x="1" y="15"/>
                  </a:cubicBezTo>
                  <a:cubicBezTo>
                    <a:pt x="191" y="337"/>
                    <a:pt x="382" y="622"/>
                    <a:pt x="536" y="944"/>
                  </a:cubicBezTo>
                  <a:cubicBezTo>
                    <a:pt x="641" y="933"/>
                    <a:pt x="738" y="924"/>
                    <a:pt x="838" y="924"/>
                  </a:cubicBezTo>
                  <a:cubicBezTo>
                    <a:pt x="954" y="924"/>
                    <a:pt x="1074" y="936"/>
                    <a:pt x="1215" y="968"/>
                  </a:cubicBezTo>
                  <a:cubicBezTo>
                    <a:pt x="1286" y="991"/>
                    <a:pt x="1417" y="1003"/>
                    <a:pt x="1536" y="1051"/>
                  </a:cubicBezTo>
                  <a:cubicBezTo>
                    <a:pt x="1572" y="610"/>
                    <a:pt x="1715" y="527"/>
                    <a:pt x="1179" y="289"/>
                  </a:cubicBezTo>
                  <a:cubicBezTo>
                    <a:pt x="902" y="176"/>
                    <a:pt x="474" y="1"/>
                    <a:pt x="147" y="1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809;p50"/>
            <p:cNvSpPr/>
            <p:nvPr/>
          </p:nvSpPr>
          <p:spPr>
            <a:xfrm flipH="1">
              <a:off x="6226998" y="2655373"/>
              <a:ext cx="133543" cy="56512"/>
            </a:xfrm>
            <a:custGeom>
              <a:avLst/>
              <a:gdLst/>
              <a:ahLst/>
              <a:cxnLst/>
              <a:rect l="l" t="t" r="r" b="b"/>
              <a:pathLst>
                <a:path w="1822" h="771" extrusionOk="0">
                  <a:moveTo>
                    <a:pt x="745" y="0"/>
                  </a:moveTo>
                  <a:cubicBezTo>
                    <a:pt x="468" y="0"/>
                    <a:pt x="177" y="29"/>
                    <a:pt x="0" y="139"/>
                  </a:cubicBezTo>
                  <a:cubicBezTo>
                    <a:pt x="262" y="354"/>
                    <a:pt x="512" y="544"/>
                    <a:pt x="750" y="770"/>
                  </a:cubicBezTo>
                  <a:cubicBezTo>
                    <a:pt x="857" y="663"/>
                    <a:pt x="1072" y="651"/>
                    <a:pt x="1203" y="639"/>
                  </a:cubicBezTo>
                  <a:lnTo>
                    <a:pt x="1536" y="639"/>
                  </a:lnTo>
                  <a:cubicBezTo>
                    <a:pt x="1619" y="639"/>
                    <a:pt x="1715" y="675"/>
                    <a:pt x="1810" y="687"/>
                  </a:cubicBezTo>
                  <a:cubicBezTo>
                    <a:pt x="1679" y="199"/>
                    <a:pt x="1822" y="56"/>
                    <a:pt x="1215" y="20"/>
                  </a:cubicBezTo>
                  <a:cubicBezTo>
                    <a:pt x="1083" y="11"/>
                    <a:pt x="917" y="0"/>
                    <a:pt x="745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810;p50"/>
            <p:cNvSpPr/>
            <p:nvPr/>
          </p:nvSpPr>
          <p:spPr>
            <a:xfrm flipH="1">
              <a:off x="7950060" y="3597635"/>
              <a:ext cx="521787" cy="1242906"/>
            </a:xfrm>
            <a:custGeom>
              <a:avLst/>
              <a:gdLst/>
              <a:ahLst/>
              <a:cxnLst/>
              <a:rect l="l" t="t" r="r" b="b"/>
              <a:pathLst>
                <a:path w="7119" h="16957" extrusionOk="0">
                  <a:moveTo>
                    <a:pt x="1169" y="5022"/>
                  </a:moveTo>
                  <a:lnTo>
                    <a:pt x="1169" y="5022"/>
                  </a:lnTo>
                  <a:cubicBezTo>
                    <a:pt x="1180" y="5073"/>
                    <a:pt x="1192" y="5122"/>
                    <a:pt x="1206" y="5167"/>
                  </a:cubicBezTo>
                  <a:cubicBezTo>
                    <a:pt x="1195" y="5118"/>
                    <a:pt x="1182" y="5069"/>
                    <a:pt x="1169" y="5022"/>
                  </a:cubicBezTo>
                  <a:close/>
                  <a:moveTo>
                    <a:pt x="1895" y="1"/>
                  </a:moveTo>
                  <a:cubicBezTo>
                    <a:pt x="852" y="1"/>
                    <a:pt x="353" y="1170"/>
                    <a:pt x="206" y="2072"/>
                  </a:cubicBezTo>
                  <a:cubicBezTo>
                    <a:pt x="1" y="3374"/>
                    <a:pt x="847" y="3898"/>
                    <a:pt x="1169" y="5022"/>
                  </a:cubicBezTo>
                  <a:lnTo>
                    <a:pt x="1169" y="5022"/>
                  </a:lnTo>
                  <a:cubicBezTo>
                    <a:pt x="1132" y="4857"/>
                    <a:pt x="1100" y="4673"/>
                    <a:pt x="1028" y="4536"/>
                  </a:cubicBezTo>
                  <a:lnTo>
                    <a:pt x="1028" y="4536"/>
                  </a:lnTo>
                  <a:cubicBezTo>
                    <a:pt x="1528" y="5417"/>
                    <a:pt x="2207" y="6251"/>
                    <a:pt x="2588" y="7049"/>
                  </a:cubicBezTo>
                  <a:cubicBezTo>
                    <a:pt x="3314" y="8525"/>
                    <a:pt x="3231" y="9942"/>
                    <a:pt x="3231" y="11597"/>
                  </a:cubicBezTo>
                  <a:cubicBezTo>
                    <a:pt x="3231" y="13097"/>
                    <a:pt x="3373" y="14538"/>
                    <a:pt x="3207" y="16026"/>
                  </a:cubicBezTo>
                  <a:cubicBezTo>
                    <a:pt x="3141" y="16651"/>
                    <a:pt x="3307" y="16852"/>
                    <a:pt x="3883" y="16852"/>
                  </a:cubicBezTo>
                  <a:cubicBezTo>
                    <a:pt x="3932" y="16852"/>
                    <a:pt x="3985" y="16850"/>
                    <a:pt x="4040" y="16847"/>
                  </a:cubicBezTo>
                  <a:cubicBezTo>
                    <a:pt x="4045" y="16847"/>
                    <a:pt x="4050" y="16847"/>
                    <a:pt x="4056" y="16847"/>
                  </a:cubicBezTo>
                  <a:cubicBezTo>
                    <a:pt x="4276" y="16847"/>
                    <a:pt x="5057" y="16956"/>
                    <a:pt x="5756" y="16956"/>
                  </a:cubicBezTo>
                  <a:cubicBezTo>
                    <a:pt x="6482" y="16956"/>
                    <a:pt x="7119" y="16839"/>
                    <a:pt x="6945" y="16359"/>
                  </a:cubicBezTo>
                  <a:cubicBezTo>
                    <a:pt x="6707" y="15716"/>
                    <a:pt x="5731" y="15871"/>
                    <a:pt x="5302" y="15490"/>
                  </a:cubicBezTo>
                  <a:cubicBezTo>
                    <a:pt x="4647" y="14919"/>
                    <a:pt x="4826" y="14002"/>
                    <a:pt x="4897" y="13168"/>
                  </a:cubicBezTo>
                  <a:cubicBezTo>
                    <a:pt x="5040" y="11597"/>
                    <a:pt x="5957" y="10013"/>
                    <a:pt x="5862" y="8430"/>
                  </a:cubicBezTo>
                  <a:cubicBezTo>
                    <a:pt x="5767" y="6799"/>
                    <a:pt x="4909" y="4965"/>
                    <a:pt x="4457" y="3346"/>
                  </a:cubicBezTo>
                  <a:cubicBezTo>
                    <a:pt x="4123" y="2131"/>
                    <a:pt x="3576" y="179"/>
                    <a:pt x="2076" y="12"/>
                  </a:cubicBezTo>
                  <a:cubicBezTo>
                    <a:pt x="2014" y="4"/>
                    <a:pt x="1954" y="1"/>
                    <a:pt x="189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811;p50"/>
            <p:cNvSpPr/>
            <p:nvPr/>
          </p:nvSpPr>
          <p:spPr>
            <a:xfrm flipH="1">
              <a:off x="8251603" y="3557761"/>
              <a:ext cx="568183" cy="1275010"/>
            </a:xfrm>
            <a:custGeom>
              <a:avLst/>
              <a:gdLst/>
              <a:ahLst/>
              <a:cxnLst/>
              <a:rect l="l" t="t" r="r" b="b"/>
              <a:pathLst>
                <a:path w="7752" h="17395" extrusionOk="0">
                  <a:moveTo>
                    <a:pt x="3338" y="4351"/>
                  </a:moveTo>
                  <a:lnTo>
                    <a:pt x="3338" y="4351"/>
                  </a:lnTo>
                  <a:cubicBezTo>
                    <a:pt x="3332" y="4372"/>
                    <a:pt x="3327" y="4393"/>
                    <a:pt x="3322" y="4414"/>
                  </a:cubicBezTo>
                  <a:cubicBezTo>
                    <a:pt x="3328" y="4393"/>
                    <a:pt x="3333" y="4372"/>
                    <a:pt x="3338" y="4351"/>
                  </a:cubicBezTo>
                  <a:close/>
                  <a:moveTo>
                    <a:pt x="5758" y="0"/>
                  </a:moveTo>
                  <a:cubicBezTo>
                    <a:pt x="5022" y="0"/>
                    <a:pt x="4319" y="620"/>
                    <a:pt x="3882" y="1199"/>
                  </a:cubicBezTo>
                  <a:cubicBezTo>
                    <a:pt x="3074" y="2276"/>
                    <a:pt x="3624" y="3157"/>
                    <a:pt x="3338" y="4351"/>
                  </a:cubicBezTo>
                  <a:lnTo>
                    <a:pt x="3338" y="4351"/>
                  </a:lnTo>
                  <a:cubicBezTo>
                    <a:pt x="3386" y="4170"/>
                    <a:pt x="3457" y="3961"/>
                    <a:pt x="3454" y="3784"/>
                  </a:cubicBezTo>
                  <a:lnTo>
                    <a:pt x="3454" y="3784"/>
                  </a:lnTo>
                  <a:cubicBezTo>
                    <a:pt x="3492" y="4789"/>
                    <a:pt x="3703" y="5838"/>
                    <a:pt x="3679" y="6712"/>
                  </a:cubicBezTo>
                  <a:cubicBezTo>
                    <a:pt x="3632" y="8355"/>
                    <a:pt x="2905" y="9569"/>
                    <a:pt x="2132" y="11034"/>
                  </a:cubicBezTo>
                  <a:cubicBezTo>
                    <a:pt x="1608" y="12034"/>
                    <a:pt x="1215" y="13117"/>
                    <a:pt x="619" y="14070"/>
                  </a:cubicBezTo>
                  <a:cubicBezTo>
                    <a:pt x="417" y="14391"/>
                    <a:pt x="155" y="14760"/>
                    <a:pt x="96" y="15141"/>
                  </a:cubicBezTo>
                  <a:cubicBezTo>
                    <a:pt x="0" y="15713"/>
                    <a:pt x="286" y="15820"/>
                    <a:pt x="631" y="16177"/>
                  </a:cubicBezTo>
                  <a:cubicBezTo>
                    <a:pt x="1203" y="16772"/>
                    <a:pt x="1703" y="17344"/>
                    <a:pt x="2632" y="17391"/>
                  </a:cubicBezTo>
                  <a:cubicBezTo>
                    <a:pt x="2669" y="17394"/>
                    <a:pt x="2705" y="17395"/>
                    <a:pt x="2738" y="17395"/>
                  </a:cubicBezTo>
                  <a:cubicBezTo>
                    <a:pt x="3710" y="17395"/>
                    <a:pt x="2601" y="16402"/>
                    <a:pt x="2405" y="16010"/>
                  </a:cubicBezTo>
                  <a:cubicBezTo>
                    <a:pt x="2298" y="15796"/>
                    <a:pt x="2227" y="15605"/>
                    <a:pt x="2191" y="15403"/>
                  </a:cubicBezTo>
                  <a:cubicBezTo>
                    <a:pt x="2036" y="14617"/>
                    <a:pt x="2393" y="13962"/>
                    <a:pt x="2882" y="13212"/>
                  </a:cubicBezTo>
                  <a:cubicBezTo>
                    <a:pt x="3739" y="11879"/>
                    <a:pt x="5287" y="10903"/>
                    <a:pt x="5942" y="9462"/>
                  </a:cubicBezTo>
                  <a:cubicBezTo>
                    <a:pt x="6608" y="7962"/>
                    <a:pt x="6704" y="5938"/>
                    <a:pt x="7061" y="4295"/>
                  </a:cubicBezTo>
                  <a:cubicBezTo>
                    <a:pt x="7323" y="3068"/>
                    <a:pt x="7751" y="1092"/>
                    <a:pt x="6501" y="235"/>
                  </a:cubicBezTo>
                  <a:cubicBezTo>
                    <a:pt x="6256" y="70"/>
                    <a:pt x="6005" y="0"/>
                    <a:pt x="5758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812;p50"/>
            <p:cNvSpPr/>
            <p:nvPr/>
          </p:nvSpPr>
          <p:spPr>
            <a:xfrm flipH="1">
              <a:off x="7807423" y="2305964"/>
              <a:ext cx="427676" cy="547312"/>
            </a:xfrm>
            <a:custGeom>
              <a:avLst/>
              <a:gdLst/>
              <a:ahLst/>
              <a:cxnLst/>
              <a:rect l="l" t="t" r="r" b="b"/>
              <a:pathLst>
                <a:path w="5835" h="7467" extrusionOk="0">
                  <a:moveTo>
                    <a:pt x="1298" y="4025"/>
                  </a:moveTo>
                  <a:lnTo>
                    <a:pt x="1298" y="4025"/>
                  </a:lnTo>
                  <a:cubicBezTo>
                    <a:pt x="1292" y="4048"/>
                    <a:pt x="1285" y="4072"/>
                    <a:pt x="1278" y="4095"/>
                  </a:cubicBezTo>
                  <a:lnTo>
                    <a:pt x="1278" y="4095"/>
                  </a:lnTo>
                  <a:cubicBezTo>
                    <a:pt x="1285" y="4071"/>
                    <a:pt x="1298" y="4026"/>
                    <a:pt x="1298" y="4025"/>
                  </a:cubicBezTo>
                  <a:close/>
                  <a:moveTo>
                    <a:pt x="3253" y="0"/>
                  </a:moveTo>
                  <a:cubicBezTo>
                    <a:pt x="2771" y="0"/>
                    <a:pt x="2289" y="125"/>
                    <a:pt x="1917" y="394"/>
                  </a:cubicBezTo>
                  <a:cubicBezTo>
                    <a:pt x="1727" y="537"/>
                    <a:pt x="1513" y="608"/>
                    <a:pt x="1346" y="787"/>
                  </a:cubicBezTo>
                  <a:cubicBezTo>
                    <a:pt x="1179" y="953"/>
                    <a:pt x="1060" y="1156"/>
                    <a:pt x="893" y="1322"/>
                  </a:cubicBezTo>
                  <a:cubicBezTo>
                    <a:pt x="643" y="1572"/>
                    <a:pt x="501" y="1751"/>
                    <a:pt x="501" y="2144"/>
                  </a:cubicBezTo>
                  <a:cubicBezTo>
                    <a:pt x="501" y="2715"/>
                    <a:pt x="751" y="3263"/>
                    <a:pt x="1084" y="3716"/>
                  </a:cubicBezTo>
                  <a:cubicBezTo>
                    <a:pt x="1155" y="3799"/>
                    <a:pt x="1215" y="3894"/>
                    <a:pt x="1274" y="3989"/>
                  </a:cubicBezTo>
                  <a:cubicBezTo>
                    <a:pt x="1274" y="4025"/>
                    <a:pt x="1274" y="4072"/>
                    <a:pt x="1274" y="4108"/>
                  </a:cubicBezTo>
                  <a:lnTo>
                    <a:pt x="1274" y="4108"/>
                  </a:lnTo>
                  <a:cubicBezTo>
                    <a:pt x="1195" y="4380"/>
                    <a:pt x="1092" y="4656"/>
                    <a:pt x="941" y="4882"/>
                  </a:cubicBezTo>
                  <a:cubicBezTo>
                    <a:pt x="822" y="5061"/>
                    <a:pt x="679" y="5263"/>
                    <a:pt x="536" y="5430"/>
                  </a:cubicBezTo>
                  <a:cubicBezTo>
                    <a:pt x="441" y="5537"/>
                    <a:pt x="227" y="5668"/>
                    <a:pt x="167" y="5799"/>
                  </a:cubicBezTo>
                  <a:cubicBezTo>
                    <a:pt x="1" y="6144"/>
                    <a:pt x="524" y="6645"/>
                    <a:pt x="739" y="6871"/>
                  </a:cubicBezTo>
                  <a:cubicBezTo>
                    <a:pt x="1008" y="7149"/>
                    <a:pt x="1478" y="7466"/>
                    <a:pt x="1906" y="7466"/>
                  </a:cubicBezTo>
                  <a:cubicBezTo>
                    <a:pt x="2008" y="7466"/>
                    <a:pt x="2109" y="7448"/>
                    <a:pt x="2203" y="7407"/>
                  </a:cubicBezTo>
                  <a:cubicBezTo>
                    <a:pt x="2537" y="7252"/>
                    <a:pt x="2846" y="6775"/>
                    <a:pt x="3037" y="6287"/>
                  </a:cubicBezTo>
                  <a:cubicBezTo>
                    <a:pt x="3108" y="6323"/>
                    <a:pt x="3179" y="6371"/>
                    <a:pt x="3251" y="6394"/>
                  </a:cubicBezTo>
                  <a:cubicBezTo>
                    <a:pt x="3489" y="6502"/>
                    <a:pt x="3853" y="6575"/>
                    <a:pt x="4219" y="6575"/>
                  </a:cubicBezTo>
                  <a:cubicBezTo>
                    <a:pt x="4620" y="6575"/>
                    <a:pt x="5026" y="6488"/>
                    <a:pt x="5275" y="6264"/>
                  </a:cubicBezTo>
                  <a:cubicBezTo>
                    <a:pt x="5692" y="5894"/>
                    <a:pt x="5704" y="5097"/>
                    <a:pt x="5596" y="4632"/>
                  </a:cubicBezTo>
                  <a:cubicBezTo>
                    <a:pt x="5573" y="4525"/>
                    <a:pt x="5549" y="4418"/>
                    <a:pt x="5585" y="4311"/>
                  </a:cubicBezTo>
                  <a:cubicBezTo>
                    <a:pt x="5608" y="4263"/>
                    <a:pt x="5811" y="4073"/>
                    <a:pt x="5811" y="4073"/>
                  </a:cubicBezTo>
                  <a:cubicBezTo>
                    <a:pt x="5763" y="3716"/>
                    <a:pt x="5465" y="3573"/>
                    <a:pt x="5477" y="3204"/>
                  </a:cubicBezTo>
                  <a:cubicBezTo>
                    <a:pt x="5477" y="2894"/>
                    <a:pt x="5835" y="2680"/>
                    <a:pt x="5835" y="2406"/>
                  </a:cubicBezTo>
                  <a:cubicBezTo>
                    <a:pt x="5823" y="1620"/>
                    <a:pt x="5132" y="608"/>
                    <a:pt x="4430" y="263"/>
                  </a:cubicBezTo>
                  <a:cubicBezTo>
                    <a:pt x="4083" y="92"/>
                    <a:pt x="3668" y="0"/>
                    <a:pt x="3253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813;p50"/>
            <p:cNvSpPr/>
            <p:nvPr/>
          </p:nvSpPr>
          <p:spPr>
            <a:xfrm flipH="1">
              <a:off x="7820904" y="2487522"/>
              <a:ext cx="130538" cy="47717"/>
            </a:xfrm>
            <a:custGeom>
              <a:avLst/>
              <a:gdLst/>
              <a:ahLst/>
              <a:cxnLst/>
              <a:rect l="l" t="t" r="r" b="b"/>
              <a:pathLst>
                <a:path w="1781" h="651" extrusionOk="0">
                  <a:moveTo>
                    <a:pt x="500" y="0"/>
                  </a:moveTo>
                  <a:cubicBezTo>
                    <a:pt x="381" y="0"/>
                    <a:pt x="191" y="143"/>
                    <a:pt x="107" y="179"/>
                  </a:cubicBezTo>
                  <a:lnTo>
                    <a:pt x="125" y="175"/>
                  </a:lnTo>
                  <a:lnTo>
                    <a:pt x="125" y="175"/>
                  </a:lnTo>
                  <a:cubicBezTo>
                    <a:pt x="74" y="202"/>
                    <a:pt x="28" y="234"/>
                    <a:pt x="0" y="262"/>
                  </a:cubicBezTo>
                  <a:cubicBezTo>
                    <a:pt x="119" y="274"/>
                    <a:pt x="238" y="250"/>
                    <a:pt x="345" y="310"/>
                  </a:cubicBezTo>
                  <a:cubicBezTo>
                    <a:pt x="333" y="310"/>
                    <a:pt x="322" y="310"/>
                    <a:pt x="310" y="322"/>
                  </a:cubicBezTo>
                  <a:cubicBezTo>
                    <a:pt x="369" y="334"/>
                    <a:pt x="417" y="334"/>
                    <a:pt x="476" y="334"/>
                  </a:cubicBezTo>
                  <a:cubicBezTo>
                    <a:pt x="429" y="334"/>
                    <a:pt x="393" y="346"/>
                    <a:pt x="345" y="358"/>
                  </a:cubicBezTo>
                  <a:cubicBezTo>
                    <a:pt x="358" y="357"/>
                    <a:pt x="370" y="357"/>
                    <a:pt x="383" y="357"/>
                  </a:cubicBezTo>
                  <a:cubicBezTo>
                    <a:pt x="711" y="357"/>
                    <a:pt x="976" y="504"/>
                    <a:pt x="1274" y="608"/>
                  </a:cubicBezTo>
                  <a:cubicBezTo>
                    <a:pt x="1356" y="636"/>
                    <a:pt x="1426" y="650"/>
                    <a:pt x="1486" y="650"/>
                  </a:cubicBezTo>
                  <a:cubicBezTo>
                    <a:pt x="1698" y="650"/>
                    <a:pt x="1781" y="478"/>
                    <a:pt x="1762" y="191"/>
                  </a:cubicBezTo>
                  <a:lnTo>
                    <a:pt x="1762" y="191"/>
                  </a:lnTo>
                  <a:cubicBezTo>
                    <a:pt x="1684" y="286"/>
                    <a:pt x="1592" y="320"/>
                    <a:pt x="1494" y="320"/>
                  </a:cubicBezTo>
                  <a:cubicBezTo>
                    <a:pt x="1322" y="320"/>
                    <a:pt x="1131" y="216"/>
                    <a:pt x="964" y="155"/>
                  </a:cubicBezTo>
                  <a:cubicBezTo>
                    <a:pt x="833" y="107"/>
                    <a:pt x="643" y="0"/>
                    <a:pt x="5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814;p50"/>
            <p:cNvSpPr/>
            <p:nvPr/>
          </p:nvSpPr>
          <p:spPr>
            <a:xfrm flipH="1">
              <a:off x="7863267" y="2515448"/>
              <a:ext cx="21036" cy="45444"/>
            </a:xfrm>
            <a:custGeom>
              <a:avLst/>
              <a:gdLst/>
              <a:ahLst/>
              <a:cxnLst/>
              <a:rect l="l" t="t" r="r" b="b"/>
              <a:pathLst>
                <a:path w="287" h="620" extrusionOk="0">
                  <a:moveTo>
                    <a:pt x="144" y="0"/>
                  </a:moveTo>
                  <a:cubicBezTo>
                    <a:pt x="60" y="0"/>
                    <a:pt x="1" y="143"/>
                    <a:pt x="1" y="310"/>
                  </a:cubicBezTo>
                  <a:cubicBezTo>
                    <a:pt x="1" y="477"/>
                    <a:pt x="60" y="619"/>
                    <a:pt x="144" y="619"/>
                  </a:cubicBezTo>
                  <a:cubicBezTo>
                    <a:pt x="227" y="619"/>
                    <a:pt x="287" y="477"/>
                    <a:pt x="287" y="310"/>
                  </a:cubicBezTo>
                  <a:cubicBezTo>
                    <a:pt x="287" y="143"/>
                    <a:pt x="227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815;p50"/>
            <p:cNvSpPr/>
            <p:nvPr/>
          </p:nvSpPr>
          <p:spPr>
            <a:xfrm flipH="1">
              <a:off x="7822221" y="2668493"/>
              <a:ext cx="48082" cy="12827"/>
            </a:xfrm>
            <a:custGeom>
              <a:avLst/>
              <a:gdLst/>
              <a:ahLst/>
              <a:cxnLst/>
              <a:rect l="l" t="t" r="r" b="b"/>
              <a:pathLst>
                <a:path w="656" h="175" extrusionOk="0">
                  <a:moveTo>
                    <a:pt x="43" y="0"/>
                  </a:moveTo>
                  <a:cubicBezTo>
                    <a:pt x="30" y="0"/>
                    <a:pt x="19" y="6"/>
                    <a:pt x="12" y="20"/>
                  </a:cubicBezTo>
                  <a:cubicBezTo>
                    <a:pt x="0" y="44"/>
                    <a:pt x="12" y="67"/>
                    <a:pt x="36" y="79"/>
                  </a:cubicBezTo>
                  <a:cubicBezTo>
                    <a:pt x="191" y="151"/>
                    <a:pt x="334" y="175"/>
                    <a:pt x="441" y="175"/>
                  </a:cubicBezTo>
                  <a:cubicBezTo>
                    <a:pt x="536" y="175"/>
                    <a:pt x="608" y="151"/>
                    <a:pt x="619" y="151"/>
                  </a:cubicBezTo>
                  <a:cubicBezTo>
                    <a:pt x="643" y="151"/>
                    <a:pt x="655" y="127"/>
                    <a:pt x="643" y="103"/>
                  </a:cubicBezTo>
                  <a:cubicBezTo>
                    <a:pt x="643" y="84"/>
                    <a:pt x="627" y="64"/>
                    <a:pt x="609" y="64"/>
                  </a:cubicBezTo>
                  <a:cubicBezTo>
                    <a:pt x="604" y="64"/>
                    <a:pt x="600" y="65"/>
                    <a:pt x="596" y="67"/>
                  </a:cubicBezTo>
                  <a:cubicBezTo>
                    <a:pt x="596" y="67"/>
                    <a:pt x="533" y="82"/>
                    <a:pt x="436" y="82"/>
                  </a:cubicBezTo>
                  <a:cubicBezTo>
                    <a:pt x="340" y="82"/>
                    <a:pt x="209" y="67"/>
                    <a:pt x="72" y="8"/>
                  </a:cubicBezTo>
                  <a:cubicBezTo>
                    <a:pt x="62" y="3"/>
                    <a:pt x="52" y="0"/>
                    <a:pt x="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816;p50"/>
            <p:cNvSpPr/>
            <p:nvPr/>
          </p:nvSpPr>
          <p:spPr>
            <a:xfrm flipH="1">
              <a:off x="7967142" y="2752565"/>
              <a:ext cx="718291" cy="1274204"/>
            </a:xfrm>
            <a:custGeom>
              <a:avLst/>
              <a:gdLst/>
              <a:ahLst/>
              <a:cxnLst/>
              <a:rect l="l" t="t" r="r" b="b"/>
              <a:pathLst>
                <a:path w="9800" h="17384" extrusionOk="0">
                  <a:moveTo>
                    <a:pt x="5781" y="1"/>
                  </a:moveTo>
                  <a:cubicBezTo>
                    <a:pt x="4974" y="1"/>
                    <a:pt x="4281" y="760"/>
                    <a:pt x="4086" y="1566"/>
                  </a:cubicBezTo>
                  <a:lnTo>
                    <a:pt x="4086" y="1566"/>
                  </a:lnTo>
                  <a:cubicBezTo>
                    <a:pt x="3520" y="2567"/>
                    <a:pt x="3391" y="4186"/>
                    <a:pt x="3168" y="5088"/>
                  </a:cubicBezTo>
                  <a:cubicBezTo>
                    <a:pt x="2846" y="6409"/>
                    <a:pt x="1870" y="7326"/>
                    <a:pt x="1525" y="8612"/>
                  </a:cubicBezTo>
                  <a:cubicBezTo>
                    <a:pt x="1156" y="9969"/>
                    <a:pt x="1" y="14434"/>
                    <a:pt x="2096" y="15089"/>
                  </a:cubicBezTo>
                  <a:cubicBezTo>
                    <a:pt x="2180" y="15115"/>
                    <a:pt x="2262" y="15124"/>
                    <a:pt x="2341" y="15124"/>
                  </a:cubicBezTo>
                  <a:cubicBezTo>
                    <a:pt x="2612" y="15124"/>
                    <a:pt x="2861" y="15010"/>
                    <a:pt x="3108" y="15010"/>
                  </a:cubicBezTo>
                  <a:cubicBezTo>
                    <a:pt x="3262" y="15010"/>
                    <a:pt x="3415" y="15054"/>
                    <a:pt x="3573" y="15196"/>
                  </a:cubicBezTo>
                  <a:cubicBezTo>
                    <a:pt x="4013" y="15589"/>
                    <a:pt x="3894" y="16482"/>
                    <a:pt x="4323" y="16946"/>
                  </a:cubicBezTo>
                  <a:cubicBezTo>
                    <a:pt x="4605" y="17255"/>
                    <a:pt x="4821" y="17383"/>
                    <a:pt x="4988" y="17383"/>
                  </a:cubicBezTo>
                  <a:cubicBezTo>
                    <a:pt x="5696" y="17383"/>
                    <a:pt x="5521" y="15088"/>
                    <a:pt x="5704" y="14577"/>
                  </a:cubicBezTo>
                  <a:cubicBezTo>
                    <a:pt x="6049" y="13672"/>
                    <a:pt x="6514" y="14256"/>
                    <a:pt x="7061" y="13589"/>
                  </a:cubicBezTo>
                  <a:cubicBezTo>
                    <a:pt x="7930" y="12529"/>
                    <a:pt x="6787" y="11481"/>
                    <a:pt x="6823" y="10434"/>
                  </a:cubicBezTo>
                  <a:cubicBezTo>
                    <a:pt x="6859" y="9719"/>
                    <a:pt x="7454" y="8874"/>
                    <a:pt x="7704" y="8219"/>
                  </a:cubicBezTo>
                  <a:cubicBezTo>
                    <a:pt x="8014" y="7398"/>
                    <a:pt x="8276" y="6552"/>
                    <a:pt x="8561" y="5719"/>
                  </a:cubicBezTo>
                  <a:cubicBezTo>
                    <a:pt x="9050" y="4278"/>
                    <a:pt x="9800" y="2195"/>
                    <a:pt x="8252" y="1087"/>
                  </a:cubicBezTo>
                  <a:cubicBezTo>
                    <a:pt x="7680" y="682"/>
                    <a:pt x="6692" y="123"/>
                    <a:pt x="5978" y="16"/>
                  </a:cubicBezTo>
                  <a:cubicBezTo>
                    <a:pt x="5912" y="6"/>
                    <a:pt x="5846" y="1"/>
                    <a:pt x="57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817;p50"/>
            <p:cNvSpPr/>
            <p:nvPr/>
          </p:nvSpPr>
          <p:spPr>
            <a:xfrm flipH="1">
              <a:off x="8107649" y="2801821"/>
              <a:ext cx="569869" cy="1062667"/>
            </a:xfrm>
            <a:custGeom>
              <a:avLst/>
              <a:gdLst/>
              <a:ahLst/>
              <a:cxnLst/>
              <a:rect l="l" t="t" r="r" b="b"/>
              <a:pathLst>
                <a:path w="7775" h="14498" extrusionOk="0">
                  <a:moveTo>
                    <a:pt x="5708" y="1"/>
                  </a:moveTo>
                  <a:cubicBezTo>
                    <a:pt x="3919" y="1"/>
                    <a:pt x="1916" y="2425"/>
                    <a:pt x="1060" y="3428"/>
                  </a:cubicBezTo>
                  <a:cubicBezTo>
                    <a:pt x="0" y="4654"/>
                    <a:pt x="238" y="5690"/>
                    <a:pt x="595" y="7238"/>
                  </a:cubicBezTo>
                  <a:cubicBezTo>
                    <a:pt x="869" y="8476"/>
                    <a:pt x="1441" y="9845"/>
                    <a:pt x="1524" y="11095"/>
                  </a:cubicBezTo>
                  <a:cubicBezTo>
                    <a:pt x="1548" y="11595"/>
                    <a:pt x="1476" y="11941"/>
                    <a:pt x="1334" y="12369"/>
                  </a:cubicBezTo>
                  <a:cubicBezTo>
                    <a:pt x="1274" y="12524"/>
                    <a:pt x="1262" y="12857"/>
                    <a:pt x="1167" y="12988"/>
                  </a:cubicBezTo>
                  <a:cubicBezTo>
                    <a:pt x="1036" y="13167"/>
                    <a:pt x="833" y="13155"/>
                    <a:pt x="691" y="13286"/>
                  </a:cubicBezTo>
                  <a:cubicBezTo>
                    <a:pt x="214" y="13726"/>
                    <a:pt x="798" y="14441"/>
                    <a:pt x="1334" y="14488"/>
                  </a:cubicBezTo>
                  <a:cubicBezTo>
                    <a:pt x="1401" y="14495"/>
                    <a:pt x="1465" y="14498"/>
                    <a:pt x="1526" y="14498"/>
                  </a:cubicBezTo>
                  <a:cubicBezTo>
                    <a:pt x="3280" y="14498"/>
                    <a:pt x="2693" y="11931"/>
                    <a:pt x="2762" y="10976"/>
                  </a:cubicBezTo>
                  <a:cubicBezTo>
                    <a:pt x="2869" y="9440"/>
                    <a:pt x="3024" y="7892"/>
                    <a:pt x="3108" y="6345"/>
                  </a:cubicBezTo>
                  <a:cubicBezTo>
                    <a:pt x="3143" y="5714"/>
                    <a:pt x="2977" y="5392"/>
                    <a:pt x="3548" y="4963"/>
                  </a:cubicBezTo>
                  <a:cubicBezTo>
                    <a:pt x="4024" y="4594"/>
                    <a:pt x="4620" y="4416"/>
                    <a:pt x="5108" y="4059"/>
                  </a:cubicBezTo>
                  <a:cubicBezTo>
                    <a:pt x="5703" y="3630"/>
                    <a:pt x="6453" y="3201"/>
                    <a:pt x="6953" y="2689"/>
                  </a:cubicBezTo>
                  <a:cubicBezTo>
                    <a:pt x="7775" y="1844"/>
                    <a:pt x="7572" y="653"/>
                    <a:pt x="6441" y="153"/>
                  </a:cubicBezTo>
                  <a:cubicBezTo>
                    <a:pt x="6203" y="48"/>
                    <a:pt x="5958" y="1"/>
                    <a:pt x="5708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818;p50"/>
            <p:cNvSpPr/>
            <p:nvPr/>
          </p:nvSpPr>
          <p:spPr>
            <a:xfrm flipH="1">
              <a:off x="5102127" y="3642763"/>
              <a:ext cx="653645" cy="1182289"/>
            </a:xfrm>
            <a:custGeom>
              <a:avLst/>
              <a:gdLst/>
              <a:ahLst/>
              <a:cxnLst/>
              <a:rect l="l" t="t" r="r" b="b"/>
              <a:pathLst>
                <a:path w="8918" h="16130" extrusionOk="0">
                  <a:moveTo>
                    <a:pt x="1410" y="5121"/>
                  </a:moveTo>
                  <a:lnTo>
                    <a:pt x="1410" y="5121"/>
                  </a:lnTo>
                  <a:cubicBezTo>
                    <a:pt x="1420" y="5146"/>
                    <a:pt x="1431" y="5171"/>
                    <a:pt x="1441" y="5194"/>
                  </a:cubicBezTo>
                  <a:cubicBezTo>
                    <a:pt x="1431" y="5170"/>
                    <a:pt x="1421" y="5145"/>
                    <a:pt x="1410" y="5121"/>
                  </a:cubicBezTo>
                  <a:close/>
                  <a:moveTo>
                    <a:pt x="1523" y="0"/>
                  </a:moveTo>
                  <a:cubicBezTo>
                    <a:pt x="1492" y="0"/>
                    <a:pt x="1461" y="1"/>
                    <a:pt x="1429" y="3"/>
                  </a:cubicBezTo>
                  <a:cubicBezTo>
                    <a:pt x="322" y="63"/>
                    <a:pt x="0" y="1372"/>
                    <a:pt x="12" y="2337"/>
                  </a:cubicBezTo>
                  <a:cubicBezTo>
                    <a:pt x="24" y="3665"/>
                    <a:pt x="936" y="4024"/>
                    <a:pt x="1410" y="5121"/>
                  </a:cubicBezTo>
                  <a:lnTo>
                    <a:pt x="1410" y="5121"/>
                  </a:lnTo>
                  <a:cubicBezTo>
                    <a:pt x="1339" y="4944"/>
                    <a:pt x="1271" y="4735"/>
                    <a:pt x="1167" y="4599"/>
                  </a:cubicBezTo>
                  <a:lnTo>
                    <a:pt x="1167" y="4599"/>
                  </a:lnTo>
                  <a:cubicBezTo>
                    <a:pt x="1774" y="5373"/>
                    <a:pt x="2536" y="6075"/>
                    <a:pt x="3024" y="6790"/>
                  </a:cubicBezTo>
                  <a:cubicBezTo>
                    <a:pt x="3929" y="8111"/>
                    <a:pt x="4084" y="9504"/>
                    <a:pt x="4346" y="11124"/>
                  </a:cubicBezTo>
                  <a:cubicBezTo>
                    <a:pt x="4513" y="12171"/>
                    <a:pt x="4786" y="13219"/>
                    <a:pt x="4977" y="14267"/>
                  </a:cubicBezTo>
                  <a:cubicBezTo>
                    <a:pt x="5080" y="14899"/>
                    <a:pt x="4862" y="16129"/>
                    <a:pt x="5799" y="16129"/>
                  </a:cubicBezTo>
                  <a:cubicBezTo>
                    <a:pt x="5833" y="16129"/>
                    <a:pt x="5868" y="16128"/>
                    <a:pt x="5906" y="16124"/>
                  </a:cubicBezTo>
                  <a:cubicBezTo>
                    <a:pt x="6132" y="16100"/>
                    <a:pt x="8918" y="15600"/>
                    <a:pt x="8882" y="15457"/>
                  </a:cubicBezTo>
                  <a:cubicBezTo>
                    <a:pt x="8644" y="14564"/>
                    <a:pt x="7775" y="14945"/>
                    <a:pt x="7144" y="14695"/>
                  </a:cubicBezTo>
                  <a:cubicBezTo>
                    <a:pt x="7049" y="14660"/>
                    <a:pt x="6965" y="14624"/>
                    <a:pt x="6882" y="14576"/>
                  </a:cubicBezTo>
                  <a:cubicBezTo>
                    <a:pt x="6191" y="14124"/>
                    <a:pt x="6215" y="13207"/>
                    <a:pt x="6144" y="12386"/>
                  </a:cubicBezTo>
                  <a:cubicBezTo>
                    <a:pt x="6025" y="10814"/>
                    <a:pt x="6632" y="9123"/>
                    <a:pt x="6299" y="7587"/>
                  </a:cubicBezTo>
                  <a:cubicBezTo>
                    <a:pt x="5941" y="6016"/>
                    <a:pt x="4858" y="4361"/>
                    <a:pt x="4179" y="2861"/>
                  </a:cubicBezTo>
                  <a:cubicBezTo>
                    <a:pt x="3679" y="1766"/>
                    <a:pt x="2893" y="0"/>
                    <a:pt x="1523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819;p50"/>
            <p:cNvSpPr/>
            <p:nvPr/>
          </p:nvSpPr>
          <p:spPr>
            <a:xfrm flipH="1">
              <a:off x="5592556" y="3684983"/>
              <a:ext cx="769744" cy="1172833"/>
            </a:xfrm>
            <a:custGeom>
              <a:avLst/>
              <a:gdLst/>
              <a:ahLst/>
              <a:cxnLst/>
              <a:rect l="l" t="t" r="r" b="b"/>
              <a:pathLst>
                <a:path w="10502" h="16001" extrusionOk="0">
                  <a:moveTo>
                    <a:pt x="8596" y="0"/>
                  </a:moveTo>
                  <a:cubicBezTo>
                    <a:pt x="7996" y="0"/>
                    <a:pt x="7357" y="391"/>
                    <a:pt x="6906" y="796"/>
                  </a:cubicBezTo>
                  <a:cubicBezTo>
                    <a:pt x="5692" y="1904"/>
                    <a:pt x="5965" y="4559"/>
                    <a:pt x="5608" y="6083"/>
                  </a:cubicBezTo>
                  <a:cubicBezTo>
                    <a:pt x="5227" y="7666"/>
                    <a:pt x="4310" y="8678"/>
                    <a:pt x="3298" y="9928"/>
                  </a:cubicBezTo>
                  <a:cubicBezTo>
                    <a:pt x="2703" y="10679"/>
                    <a:pt x="2239" y="11524"/>
                    <a:pt x="1501" y="12131"/>
                  </a:cubicBezTo>
                  <a:cubicBezTo>
                    <a:pt x="1000" y="12560"/>
                    <a:pt x="131" y="12857"/>
                    <a:pt x="60" y="13679"/>
                  </a:cubicBezTo>
                  <a:cubicBezTo>
                    <a:pt x="0" y="14334"/>
                    <a:pt x="1512" y="15239"/>
                    <a:pt x="1989" y="15560"/>
                  </a:cubicBezTo>
                  <a:cubicBezTo>
                    <a:pt x="2175" y="15688"/>
                    <a:pt x="2579" y="16001"/>
                    <a:pt x="2863" y="16001"/>
                  </a:cubicBezTo>
                  <a:cubicBezTo>
                    <a:pt x="2923" y="16001"/>
                    <a:pt x="2978" y="15987"/>
                    <a:pt x="3025" y="15953"/>
                  </a:cubicBezTo>
                  <a:cubicBezTo>
                    <a:pt x="3548" y="15584"/>
                    <a:pt x="2620" y="14858"/>
                    <a:pt x="2489" y="14477"/>
                  </a:cubicBezTo>
                  <a:cubicBezTo>
                    <a:pt x="2465" y="14381"/>
                    <a:pt x="2441" y="14286"/>
                    <a:pt x="2429" y="14191"/>
                  </a:cubicBezTo>
                  <a:cubicBezTo>
                    <a:pt x="2298" y="13346"/>
                    <a:pt x="2989" y="12774"/>
                    <a:pt x="3548" y="12191"/>
                  </a:cubicBezTo>
                  <a:cubicBezTo>
                    <a:pt x="4596" y="11083"/>
                    <a:pt x="6239" y="10476"/>
                    <a:pt x="7132" y="9214"/>
                  </a:cubicBezTo>
                  <a:cubicBezTo>
                    <a:pt x="8049" y="7916"/>
                    <a:pt x="8549" y="5976"/>
                    <a:pt x="9216" y="4464"/>
                  </a:cubicBezTo>
                  <a:cubicBezTo>
                    <a:pt x="9704" y="3332"/>
                    <a:pt x="10502" y="1511"/>
                    <a:pt x="9525" y="427"/>
                  </a:cubicBezTo>
                  <a:cubicBezTo>
                    <a:pt x="9253" y="121"/>
                    <a:pt x="8931" y="0"/>
                    <a:pt x="8596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820;p50"/>
            <p:cNvSpPr/>
            <p:nvPr/>
          </p:nvSpPr>
          <p:spPr>
            <a:xfrm flipH="1">
              <a:off x="5153576" y="2438412"/>
              <a:ext cx="424158" cy="541888"/>
            </a:xfrm>
            <a:custGeom>
              <a:avLst/>
              <a:gdLst/>
              <a:ahLst/>
              <a:cxnLst/>
              <a:rect l="l" t="t" r="r" b="b"/>
              <a:pathLst>
                <a:path w="5787" h="7393" extrusionOk="0">
                  <a:moveTo>
                    <a:pt x="3349" y="0"/>
                  </a:moveTo>
                  <a:cubicBezTo>
                    <a:pt x="2893" y="0"/>
                    <a:pt x="2437" y="121"/>
                    <a:pt x="2084" y="385"/>
                  </a:cubicBezTo>
                  <a:cubicBezTo>
                    <a:pt x="1905" y="516"/>
                    <a:pt x="1703" y="599"/>
                    <a:pt x="1548" y="766"/>
                  </a:cubicBezTo>
                  <a:cubicBezTo>
                    <a:pt x="1393" y="932"/>
                    <a:pt x="1274" y="1135"/>
                    <a:pt x="1119" y="1301"/>
                  </a:cubicBezTo>
                  <a:cubicBezTo>
                    <a:pt x="881" y="1551"/>
                    <a:pt x="750" y="1730"/>
                    <a:pt x="750" y="2111"/>
                  </a:cubicBezTo>
                  <a:cubicBezTo>
                    <a:pt x="750" y="2682"/>
                    <a:pt x="976" y="3230"/>
                    <a:pt x="1298" y="3671"/>
                  </a:cubicBezTo>
                  <a:cubicBezTo>
                    <a:pt x="1357" y="3754"/>
                    <a:pt x="1417" y="3849"/>
                    <a:pt x="1476" y="3945"/>
                  </a:cubicBezTo>
                  <a:cubicBezTo>
                    <a:pt x="1476" y="3980"/>
                    <a:pt x="1476" y="4028"/>
                    <a:pt x="1476" y="4064"/>
                  </a:cubicBezTo>
                  <a:cubicBezTo>
                    <a:pt x="1476" y="4064"/>
                    <a:pt x="1498" y="3979"/>
                    <a:pt x="1500" y="3979"/>
                  </a:cubicBezTo>
                  <a:cubicBezTo>
                    <a:pt x="1500" y="3979"/>
                    <a:pt x="1500" y="3980"/>
                    <a:pt x="1500" y="3980"/>
                  </a:cubicBezTo>
                  <a:cubicBezTo>
                    <a:pt x="1429" y="4278"/>
                    <a:pt x="1322" y="4576"/>
                    <a:pt x="1167" y="4826"/>
                  </a:cubicBezTo>
                  <a:cubicBezTo>
                    <a:pt x="881" y="5278"/>
                    <a:pt x="202" y="5683"/>
                    <a:pt x="95" y="6207"/>
                  </a:cubicBezTo>
                  <a:cubicBezTo>
                    <a:pt x="0" y="6671"/>
                    <a:pt x="452" y="6671"/>
                    <a:pt x="726" y="6814"/>
                  </a:cubicBezTo>
                  <a:cubicBezTo>
                    <a:pt x="1077" y="6994"/>
                    <a:pt x="1654" y="7392"/>
                    <a:pt x="2079" y="7392"/>
                  </a:cubicBezTo>
                  <a:cubicBezTo>
                    <a:pt x="2130" y="7392"/>
                    <a:pt x="2180" y="7386"/>
                    <a:pt x="2227" y="7374"/>
                  </a:cubicBezTo>
                  <a:cubicBezTo>
                    <a:pt x="2417" y="7326"/>
                    <a:pt x="3334" y="6338"/>
                    <a:pt x="3143" y="6219"/>
                  </a:cubicBezTo>
                  <a:lnTo>
                    <a:pt x="3143" y="6219"/>
                  </a:lnTo>
                  <a:cubicBezTo>
                    <a:pt x="3203" y="6254"/>
                    <a:pt x="3274" y="6302"/>
                    <a:pt x="3346" y="6326"/>
                  </a:cubicBezTo>
                  <a:cubicBezTo>
                    <a:pt x="3573" y="6434"/>
                    <a:pt x="3914" y="6506"/>
                    <a:pt x="4259" y="6506"/>
                  </a:cubicBezTo>
                  <a:cubicBezTo>
                    <a:pt x="4637" y="6506"/>
                    <a:pt x="5020" y="6419"/>
                    <a:pt x="5263" y="6195"/>
                  </a:cubicBezTo>
                  <a:cubicBezTo>
                    <a:pt x="5656" y="5838"/>
                    <a:pt x="5667" y="5040"/>
                    <a:pt x="5560" y="4576"/>
                  </a:cubicBezTo>
                  <a:cubicBezTo>
                    <a:pt x="5536" y="4468"/>
                    <a:pt x="5513" y="4373"/>
                    <a:pt x="5548" y="4266"/>
                  </a:cubicBezTo>
                  <a:cubicBezTo>
                    <a:pt x="5572" y="4218"/>
                    <a:pt x="5763" y="4028"/>
                    <a:pt x="5763" y="4028"/>
                  </a:cubicBezTo>
                  <a:cubicBezTo>
                    <a:pt x="5715" y="3671"/>
                    <a:pt x="5441" y="3528"/>
                    <a:pt x="5441" y="3171"/>
                  </a:cubicBezTo>
                  <a:cubicBezTo>
                    <a:pt x="5453" y="2849"/>
                    <a:pt x="5786" y="2647"/>
                    <a:pt x="5786" y="2385"/>
                  </a:cubicBezTo>
                  <a:cubicBezTo>
                    <a:pt x="5775" y="1599"/>
                    <a:pt x="5120" y="587"/>
                    <a:pt x="4453" y="254"/>
                  </a:cubicBezTo>
                  <a:cubicBezTo>
                    <a:pt x="4129" y="89"/>
                    <a:pt x="3739" y="0"/>
                    <a:pt x="3349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821;p50"/>
            <p:cNvSpPr/>
            <p:nvPr/>
          </p:nvSpPr>
          <p:spPr>
            <a:xfrm flipH="1">
              <a:off x="5205902" y="2645478"/>
              <a:ext cx="21036" cy="44565"/>
            </a:xfrm>
            <a:custGeom>
              <a:avLst/>
              <a:gdLst/>
              <a:ahLst/>
              <a:cxnLst/>
              <a:rect l="l" t="t" r="r" b="b"/>
              <a:pathLst>
                <a:path w="287" h="608" extrusionOk="0">
                  <a:moveTo>
                    <a:pt x="143" y="0"/>
                  </a:moveTo>
                  <a:cubicBezTo>
                    <a:pt x="72" y="0"/>
                    <a:pt x="0" y="131"/>
                    <a:pt x="0" y="310"/>
                  </a:cubicBezTo>
                  <a:cubicBezTo>
                    <a:pt x="0" y="477"/>
                    <a:pt x="72" y="608"/>
                    <a:pt x="143" y="608"/>
                  </a:cubicBezTo>
                  <a:cubicBezTo>
                    <a:pt x="215" y="608"/>
                    <a:pt x="286" y="477"/>
                    <a:pt x="286" y="310"/>
                  </a:cubicBezTo>
                  <a:cubicBezTo>
                    <a:pt x="286" y="131"/>
                    <a:pt x="215" y="0"/>
                    <a:pt x="1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822;p50"/>
            <p:cNvSpPr/>
            <p:nvPr/>
          </p:nvSpPr>
          <p:spPr>
            <a:xfrm flipH="1">
              <a:off x="5167568" y="2796984"/>
              <a:ext cx="45443" cy="12607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52" y="0"/>
                  </a:moveTo>
                  <a:cubicBezTo>
                    <a:pt x="36" y="0"/>
                    <a:pt x="21" y="9"/>
                    <a:pt x="13" y="17"/>
                  </a:cubicBezTo>
                  <a:cubicBezTo>
                    <a:pt x="1" y="41"/>
                    <a:pt x="13" y="65"/>
                    <a:pt x="37" y="76"/>
                  </a:cubicBezTo>
                  <a:cubicBezTo>
                    <a:pt x="179" y="148"/>
                    <a:pt x="310" y="172"/>
                    <a:pt x="418" y="172"/>
                  </a:cubicBezTo>
                  <a:cubicBezTo>
                    <a:pt x="513" y="172"/>
                    <a:pt x="572" y="148"/>
                    <a:pt x="584" y="148"/>
                  </a:cubicBezTo>
                  <a:cubicBezTo>
                    <a:pt x="608" y="148"/>
                    <a:pt x="620" y="124"/>
                    <a:pt x="608" y="100"/>
                  </a:cubicBezTo>
                  <a:cubicBezTo>
                    <a:pt x="608" y="81"/>
                    <a:pt x="592" y="61"/>
                    <a:pt x="573" y="61"/>
                  </a:cubicBezTo>
                  <a:cubicBezTo>
                    <a:pt x="569" y="61"/>
                    <a:pt x="565" y="62"/>
                    <a:pt x="560" y="65"/>
                  </a:cubicBezTo>
                  <a:cubicBezTo>
                    <a:pt x="560" y="65"/>
                    <a:pt x="501" y="79"/>
                    <a:pt x="410" y="79"/>
                  </a:cubicBezTo>
                  <a:cubicBezTo>
                    <a:pt x="319" y="79"/>
                    <a:pt x="197" y="65"/>
                    <a:pt x="72" y="5"/>
                  </a:cubicBezTo>
                  <a:cubicBezTo>
                    <a:pt x="65" y="2"/>
                    <a:pt x="58" y="0"/>
                    <a:pt x="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823;p50"/>
            <p:cNvSpPr/>
            <p:nvPr/>
          </p:nvSpPr>
          <p:spPr>
            <a:xfrm flipH="1">
              <a:off x="5304572" y="2879956"/>
              <a:ext cx="679005" cy="1261743"/>
            </a:xfrm>
            <a:custGeom>
              <a:avLst/>
              <a:gdLst/>
              <a:ahLst/>
              <a:cxnLst/>
              <a:rect l="l" t="t" r="r" b="b"/>
              <a:pathLst>
                <a:path w="9264" h="17214" extrusionOk="0">
                  <a:moveTo>
                    <a:pt x="5467" y="1"/>
                  </a:moveTo>
                  <a:cubicBezTo>
                    <a:pt x="4702" y="1"/>
                    <a:pt x="4060" y="746"/>
                    <a:pt x="3873" y="1537"/>
                  </a:cubicBezTo>
                  <a:lnTo>
                    <a:pt x="3873" y="1537"/>
                  </a:lnTo>
                  <a:cubicBezTo>
                    <a:pt x="3324" y="2525"/>
                    <a:pt x="3207" y="4143"/>
                    <a:pt x="3001" y="5040"/>
                  </a:cubicBezTo>
                  <a:cubicBezTo>
                    <a:pt x="2703" y="6350"/>
                    <a:pt x="1775" y="7255"/>
                    <a:pt x="1441" y="8529"/>
                  </a:cubicBezTo>
                  <a:cubicBezTo>
                    <a:pt x="1096" y="9874"/>
                    <a:pt x="1" y="14292"/>
                    <a:pt x="1989" y="14946"/>
                  </a:cubicBezTo>
                  <a:cubicBezTo>
                    <a:pt x="2067" y="14972"/>
                    <a:pt x="2143" y="14982"/>
                    <a:pt x="2218" y="14982"/>
                  </a:cubicBezTo>
                  <a:cubicBezTo>
                    <a:pt x="2475" y="14982"/>
                    <a:pt x="2712" y="14863"/>
                    <a:pt x="2950" y="14863"/>
                  </a:cubicBezTo>
                  <a:cubicBezTo>
                    <a:pt x="3092" y="14863"/>
                    <a:pt x="3235" y="14906"/>
                    <a:pt x="3382" y="15042"/>
                  </a:cubicBezTo>
                  <a:cubicBezTo>
                    <a:pt x="3799" y="15435"/>
                    <a:pt x="3692" y="16328"/>
                    <a:pt x="4084" y="16780"/>
                  </a:cubicBezTo>
                  <a:cubicBezTo>
                    <a:pt x="4353" y="17087"/>
                    <a:pt x="4558" y="17214"/>
                    <a:pt x="4717" y="17214"/>
                  </a:cubicBezTo>
                  <a:cubicBezTo>
                    <a:pt x="5390" y="17214"/>
                    <a:pt x="5221" y="14938"/>
                    <a:pt x="5394" y="14446"/>
                  </a:cubicBezTo>
                  <a:cubicBezTo>
                    <a:pt x="5728" y="13542"/>
                    <a:pt x="6156" y="14113"/>
                    <a:pt x="6668" y="13458"/>
                  </a:cubicBezTo>
                  <a:cubicBezTo>
                    <a:pt x="7502" y="12410"/>
                    <a:pt x="6418" y="11375"/>
                    <a:pt x="6454" y="10327"/>
                  </a:cubicBezTo>
                  <a:cubicBezTo>
                    <a:pt x="6478" y="9624"/>
                    <a:pt x="7049" y="8791"/>
                    <a:pt x="7287" y="8136"/>
                  </a:cubicBezTo>
                  <a:cubicBezTo>
                    <a:pt x="7585" y="7326"/>
                    <a:pt x="7823" y="6493"/>
                    <a:pt x="8097" y="5660"/>
                  </a:cubicBezTo>
                  <a:cubicBezTo>
                    <a:pt x="8561" y="4231"/>
                    <a:pt x="9264" y="2183"/>
                    <a:pt x="7811" y="1088"/>
                  </a:cubicBezTo>
                  <a:cubicBezTo>
                    <a:pt x="7263" y="683"/>
                    <a:pt x="6323" y="123"/>
                    <a:pt x="5656" y="16"/>
                  </a:cubicBezTo>
                  <a:cubicBezTo>
                    <a:pt x="5592" y="6"/>
                    <a:pt x="5529" y="1"/>
                    <a:pt x="54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824;p50"/>
            <p:cNvSpPr/>
            <p:nvPr/>
          </p:nvSpPr>
          <p:spPr>
            <a:xfrm flipH="1">
              <a:off x="7732369" y="2279650"/>
              <a:ext cx="514091" cy="513962"/>
            </a:xfrm>
            <a:custGeom>
              <a:avLst/>
              <a:gdLst/>
              <a:ahLst/>
              <a:cxnLst/>
              <a:rect l="l" t="t" r="r" b="b"/>
              <a:pathLst>
                <a:path w="7014" h="7012" extrusionOk="0">
                  <a:moveTo>
                    <a:pt x="3504" y="0"/>
                  </a:moveTo>
                  <a:cubicBezTo>
                    <a:pt x="3290" y="0"/>
                    <a:pt x="3060" y="153"/>
                    <a:pt x="2882" y="253"/>
                  </a:cubicBezTo>
                  <a:cubicBezTo>
                    <a:pt x="2882" y="229"/>
                    <a:pt x="2906" y="229"/>
                    <a:pt x="2906" y="205"/>
                  </a:cubicBezTo>
                  <a:cubicBezTo>
                    <a:pt x="2884" y="200"/>
                    <a:pt x="2861" y="198"/>
                    <a:pt x="2840" y="198"/>
                  </a:cubicBezTo>
                  <a:cubicBezTo>
                    <a:pt x="2698" y="198"/>
                    <a:pt x="2568" y="291"/>
                    <a:pt x="2465" y="384"/>
                  </a:cubicBezTo>
                  <a:cubicBezTo>
                    <a:pt x="2442" y="384"/>
                    <a:pt x="2418" y="396"/>
                    <a:pt x="2394" y="396"/>
                  </a:cubicBezTo>
                  <a:cubicBezTo>
                    <a:pt x="2394" y="324"/>
                    <a:pt x="2358" y="265"/>
                    <a:pt x="2358" y="193"/>
                  </a:cubicBezTo>
                  <a:cubicBezTo>
                    <a:pt x="2180" y="241"/>
                    <a:pt x="2072" y="384"/>
                    <a:pt x="2001" y="538"/>
                  </a:cubicBezTo>
                  <a:cubicBezTo>
                    <a:pt x="1977" y="550"/>
                    <a:pt x="1965" y="562"/>
                    <a:pt x="1941" y="562"/>
                  </a:cubicBezTo>
                  <a:cubicBezTo>
                    <a:pt x="1918" y="503"/>
                    <a:pt x="1894" y="431"/>
                    <a:pt x="1906" y="336"/>
                  </a:cubicBezTo>
                  <a:lnTo>
                    <a:pt x="1906" y="336"/>
                  </a:lnTo>
                  <a:cubicBezTo>
                    <a:pt x="1751" y="372"/>
                    <a:pt x="1727" y="538"/>
                    <a:pt x="1620" y="610"/>
                  </a:cubicBezTo>
                  <a:cubicBezTo>
                    <a:pt x="1525" y="669"/>
                    <a:pt x="1322" y="646"/>
                    <a:pt x="1203" y="717"/>
                  </a:cubicBezTo>
                  <a:cubicBezTo>
                    <a:pt x="1263" y="753"/>
                    <a:pt x="1322" y="824"/>
                    <a:pt x="1418" y="836"/>
                  </a:cubicBezTo>
                  <a:cubicBezTo>
                    <a:pt x="1251" y="884"/>
                    <a:pt x="1096" y="884"/>
                    <a:pt x="941" y="979"/>
                  </a:cubicBezTo>
                  <a:cubicBezTo>
                    <a:pt x="1001" y="1015"/>
                    <a:pt x="1096" y="1039"/>
                    <a:pt x="1179" y="1062"/>
                  </a:cubicBezTo>
                  <a:cubicBezTo>
                    <a:pt x="1037" y="1146"/>
                    <a:pt x="929" y="1265"/>
                    <a:pt x="870" y="1396"/>
                  </a:cubicBezTo>
                  <a:cubicBezTo>
                    <a:pt x="775" y="1443"/>
                    <a:pt x="691" y="1491"/>
                    <a:pt x="632" y="1550"/>
                  </a:cubicBezTo>
                  <a:cubicBezTo>
                    <a:pt x="298" y="1836"/>
                    <a:pt x="120" y="2253"/>
                    <a:pt x="96" y="2658"/>
                  </a:cubicBezTo>
                  <a:cubicBezTo>
                    <a:pt x="84" y="3027"/>
                    <a:pt x="108" y="3396"/>
                    <a:pt x="167" y="3753"/>
                  </a:cubicBezTo>
                  <a:cubicBezTo>
                    <a:pt x="191" y="3956"/>
                    <a:pt x="239" y="4146"/>
                    <a:pt x="227" y="4360"/>
                  </a:cubicBezTo>
                  <a:cubicBezTo>
                    <a:pt x="227" y="4491"/>
                    <a:pt x="167" y="4706"/>
                    <a:pt x="251" y="4825"/>
                  </a:cubicBezTo>
                  <a:cubicBezTo>
                    <a:pt x="275" y="4801"/>
                    <a:pt x="286" y="4801"/>
                    <a:pt x="310" y="4765"/>
                  </a:cubicBezTo>
                  <a:lnTo>
                    <a:pt x="310" y="4765"/>
                  </a:lnTo>
                  <a:cubicBezTo>
                    <a:pt x="275" y="4860"/>
                    <a:pt x="60" y="5253"/>
                    <a:pt x="156" y="5337"/>
                  </a:cubicBezTo>
                  <a:cubicBezTo>
                    <a:pt x="166" y="5347"/>
                    <a:pt x="177" y="5352"/>
                    <a:pt x="188" y="5352"/>
                  </a:cubicBezTo>
                  <a:cubicBezTo>
                    <a:pt x="239" y="5352"/>
                    <a:pt x="291" y="5257"/>
                    <a:pt x="310" y="5218"/>
                  </a:cubicBezTo>
                  <a:lnTo>
                    <a:pt x="310" y="5218"/>
                  </a:lnTo>
                  <a:cubicBezTo>
                    <a:pt x="275" y="5408"/>
                    <a:pt x="191" y="5587"/>
                    <a:pt x="120" y="5753"/>
                  </a:cubicBezTo>
                  <a:cubicBezTo>
                    <a:pt x="84" y="5849"/>
                    <a:pt x="13" y="5956"/>
                    <a:pt x="1" y="6063"/>
                  </a:cubicBezTo>
                  <a:cubicBezTo>
                    <a:pt x="227" y="6063"/>
                    <a:pt x="417" y="6051"/>
                    <a:pt x="632" y="5980"/>
                  </a:cubicBezTo>
                  <a:cubicBezTo>
                    <a:pt x="1513" y="5682"/>
                    <a:pt x="2156" y="4491"/>
                    <a:pt x="2001" y="3598"/>
                  </a:cubicBezTo>
                  <a:cubicBezTo>
                    <a:pt x="1961" y="3368"/>
                    <a:pt x="1988" y="2699"/>
                    <a:pt x="2303" y="2699"/>
                  </a:cubicBezTo>
                  <a:cubicBezTo>
                    <a:pt x="2363" y="2699"/>
                    <a:pt x="2432" y="2722"/>
                    <a:pt x="2513" y="2777"/>
                  </a:cubicBezTo>
                  <a:cubicBezTo>
                    <a:pt x="2620" y="2860"/>
                    <a:pt x="2608" y="3015"/>
                    <a:pt x="2620" y="3134"/>
                  </a:cubicBezTo>
                  <a:cubicBezTo>
                    <a:pt x="2715" y="3753"/>
                    <a:pt x="2644" y="4325"/>
                    <a:pt x="2215" y="4801"/>
                  </a:cubicBezTo>
                  <a:cubicBezTo>
                    <a:pt x="1810" y="5241"/>
                    <a:pt x="1810" y="5551"/>
                    <a:pt x="2180" y="6027"/>
                  </a:cubicBezTo>
                  <a:cubicBezTo>
                    <a:pt x="2501" y="6432"/>
                    <a:pt x="2799" y="6753"/>
                    <a:pt x="3311" y="6873"/>
                  </a:cubicBezTo>
                  <a:cubicBezTo>
                    <a:pt x="3561" y="6932"/>
                    <a:pt x="3799" y="6956"/>
                    <a:pt x="4049" y="6980"/>
                  </a:cubicBezTo>
                  <a:cubicBezTo>
                    <a:pt x="4266" y="6999"/>
                    <a:pt x="4486" y="7011"/>
                    <a:pt x="4705" y="7011"/>
                  </a:cubicBezTo>
                  <a:cubicBezTo>
                    <a:pt x="4896" y="7011"/>
                    <a:pt x="5087" y="7002"/>
                    <a:pt x="5275" y="6980"/>
                  </a:cubicBezTo>
                  <a:cubicBezTo>
                    <a:pt x="5442" y="6968"/>
                    <a:pt x="5740" y="6944"/>
                    <a:pt x="5859" y="6801"/>
                  </a:cubicBezTo>
                  <a:cubicBezTo>
                    <a:pt x="5966" y="6682"/>
                    <a:pt x="5990" y="6265"/>
                    <a:pt x="5871" y="6134"/>
                  </a:cubicBezTo>
                  <a:cubicBezTo>
                    <a:pt x="5841" y="6095"/>
                    <a:pt x="5795" y="6082"/>
                    <a:pt x="5742" y="6082"/>
                  </a:cubicBezTo>
                  <a:cubicBezTo>
                    <a:pt x="5666" y="6082"/>
                    <a:pt x="5573" y="6108"/>
                    <a:pt x="5490" y="6122"/>
                  </a:cubicBezTo>
                  <a:cubicBezTo>
                    <a:pt x="5439" y="6130"/>
                    <a:pt x="5393" y="6134"/>
                    <a:pt x="5352" y="6134"/>
                  </a:cubicBezTo>
                  <a:cubicBezTo>
                    <a:pt x="4677" y="6134"/>
                    <a:pt x="5044" y="5195"/>
                    <a:pt x="5537" y="5015"/>
                  </a:cubicBezTo>
                  <a:cubicBezTo>
                    <a:pt x="5562" y="5006"/>
                    <a:pt x="5590" y="5003"/>
                    <a:pt x="5619" y="5003"/>
                  </a:cubicBezTo>
                  <a:cubicBezTo>
                    <a:pt x="5667" y="5003"/>
                    <a:pt x="5719" y="5011"/>
                    <a:pt x="5768" y="5011"/>
                  </a:cubicBezTo>
                  <a:cubicBezTo>
                    <a:pt x="5805" y="5011"/>
                    <a:pt x="5840" y="5006"/>
                    <a:pt x="5871" y="4991"/>
                  </a:cubicBezTo>
                  <a:cubicBezTo>
                    <a:pt x="5990" y="4920"/>
                    <a:pt x="6061" y="4658"/>
                    <a:pt x="5918" y="4575"/>
                  </a:cubicBezTo>
                  <a:cubicBezTo>
                    <a:pt x="5901" y="4563"/>
                    <a:pt x="5876" y="4558"/>
                    <a:pt x="5847" y="4558"/>
                  </a:cubicBezTo>
                  <a:cubicBezTo>
                    <a:pt x="5700" y="4558"/>
                    <a:pt x="5434" y="4688"/>
                    <a:pt x="5335" y="4718"/>
                  </a:cubicBezTo>
                  <a:cubicBezTo>
                    <a:pt x="4939" y="4870"/>
                    <a:pt x="4587" y="5203"/>
                    <a:pt x="4160" y="5203"/>
                  </a:cubicBezTo>
                  <a:cubicBezTo>
                    <a:pt x="4086" y="5203"/>
                    <a:pt x="4009" y="5193"/>
                    <a:pt x="3930" y="5170"/>
                  </a:cubicBezTo>
                  <a:cubicBezTo>
                    <a:pt x="3715" y="5122"/>
                    <a:pt x="3596" y="4932"/>
                    <a:pt x="3430" y="4813"/>
                  </a:cubicBezTo>
                  <a:cubicBezTo>
                    <a:pt x="3168" y="4634"/>
                    <a:pt x="3001" y="4551"/>
                    <a:pt x="3001" y="4206"/>
                  </a:cubicBezTo>
                  <a:cubicBezTo>
                    <a:pt x="3001" y="3991"/>
                    <a:pt x="2977" y="3765"/>
                    <a:pt x="3013" y="3575"/>
                  </a:cubicBezTo>
                  <a:cubicBezTo>
                    <a:pt x="3049" y="3372"/>
                    <a:pt x="3120" y="3217"/>
                    <a:pt x="3108" y="3015"/>
                  </a:cubicBezTo>
                  <a:cubicBezTo>
                    <a:pt x="3096" y="2908"/>
                    <a:pt x="3049" y="2824"/>
                    <a:pt x="3061" y="2717"/>
                  </a:cubicBezTo>
                  <a:cubicBezTo>
                    <a:pt x="3061" y="2586"/>
                    <a:pt x="3084" y="2443"/>
                    <a:pt x="3120" y="2312"/>
                  </a:cubicBezTo>
                  <a:cubicBezTo>
                    <a:pt x="3156" y="2205"/>
                    <a:pt x="3287" y="1884"/>
                    <a:pt x="3442" y="1884"/>
                  </a:cubicBezTo>
                  <a:cubicBezTo>
                    <a:pt x="3501" y="1884"/>
                    <a:pt x="3477" y="1920"/>
                    <a:pt x="3513" y="1931"/>
                  </a:cubicBezTo>
                  <a:cubicBezTo>
                    <a:pt x="3561" y="1943"/>
                    <a:pt x="3596" y="1943"/>
                    <a:pt x="3644" y="1943"/>
                  </a:cubicBezTo>
                  <a:cubicBezTo>
                    <a:pt x="3787" y="1931"/>
                    <a:pt x="3966" y="1872"/>
                    <a:pt x="4073" y="1789"/>
                  </a:cubicBezTo>
                  <a:lnTo>
                    <a:pt x="4073" y="1789"/>
                  </a:lnTo>
                  <a:cubicBezTo>
                    <a:pt x="3994" y="1916"/>
                    <a:pt x="4164" y="1963"/>
                    <a:pt x="4367" y="1963"/>
                  </a:cubicBezTo>
                  <a:cubicBezTo>
                    <a:pt x="4562" y="1963"/>
                    <a:pt x="4788" y="1919"/>
                    <a:pt x="4847" y="1860"/>
                  </a:cubicBezTo>
                  <a:lnTo>
                    <a:pt x="4847" y="1860"/>
                  </a:lnTo>
                  <a:cubicBezTo>
                    <a:pt x="4820" y="2015"/>
                    <a:pt x="4937" y="2063"/>
                    <a:pt x="5070" y="2063"/>
                  </a:cubicBezTo>
                  <a:cubicBezTo>
                    <a:pt x="5172" y="2063"/>
                    <a:pt x="5284" y="2034"/>
                    <a:pt x="5347" y="2003"/>
                  </a:cubicBezTo>
                  <a:cubicBezTo>
                    <a:pt x="5358" y="2070"/>
                    <a:pt x="5358" y="2159"/>
                    <a:pt x="5428" y="2159"/>
                  </a:cubicBezTo>
                  <a:cubicBezTo>
                    <a:pt x="5433" y="2159"/>
                    <a:pt x="5437" y="2158"/>
                    <a:pt x="5442" y="2158"/>
                  </a:cubicBezTo>
                  <a:cubicBezTo>
                    <a:pt x="5585" y="2158"/>
                    <a:pt x="5537" y="1979"/>
                    <a:pt x="5609" y="1931"/>
                  </a:cubicBezTo>
                  <a:cubicBezTo>
                    <a:pt x="5623" y="1921"/>
                    <a:pt x="5638" y="1917"/>
                    <a:pt x="5653" y="1917"/>
                  </a:cubicBezTo>
                  <a:cubicBezTo>
                    <a:pt x="5790" y="1917"/>
                    <a:pt x="5907" y="2334"/>
                    <a:pt x="5918" y="2420"/>
                  </a:cubicBezTo>
                  <a:cubicBezTo>
                    <a:pt x="6097" y="2408"/>
                    <a:pt x="6156" y="2051"/>
                    <a:pt x="6168" y="1920"/>
                  </a:cubicBezTo>
                  <a:cubicBezTo>
                    <a:pt x="6252" y="1884"/>
                    <a:pt x="6335" y="1848"/>
                    <a:pt x="6418" y="1801"/>
                  </a:cubicBezTo>
                  <a:cubicBezTo>
                    <a:pt x="6502" y="1827"/>
                    <a:pt x="6582" y="1846"/>
                    <a:pt x="6646" y="1846"/>
                  </a:cubicBezTo>
                  <a:cubicBezTo>
                    <a:pt x="6726" y="1846"/>
                    <a:pt x="6781" y="1815"/>
                    <a:pt x="6787" y="1729"/>
                  </a:cubicBezTo>
                  <a:cubicBezTo>
                    <a:pt x="6823" y="1765"/>
                    <a:pt x="6894" y="1789"/>
                    <a:pt x="6918" y="1812"/>
                  </a:cubicBezTo>
                  <a:cubicBezTo>
                    <a:pt x="6894" y="1729"/>
                    <a:pt x="6918" y="1610"/>
                    <a:pt x="6894" y="1527"/>
                  </a:cubicBezTo>
                  <a:lnTo>
                    <a:pt x="6894" y="1527"/>
                  </a:lnTo>
                  <a:cubicBezTo>
                    <a:pt x="6942" y="1550"/>
                    <a:pt x="6990" y="1562"/>
                    <a:pt x="7014" y="1574"/>
                  </a:cubicBezTo>
                  <a:cubicBezTo>
                    <a:pt x="6966" y="1431"/>
                    <a:pt x="6823" y="1265"/>
                    <a:pt x="6752" y="1169"/>
                  </a:cubicBezTo>
                  <a:cubicBezTo>
                    <a:pt x="6704" y="1146"/>
                    <a:pt x="6644" y="1086"/>
                    <a:pt x="6573" y="1027"/>
                  </a:cubicBezTo>
                  <a:cubicBezTo>
                    <a:pt x="6525" y="931"/>
                    <a:pt x="6454" y="884"/>
                    <a:pt x="6359" y="848"/>
                  </a:cubicBezTo>
                  <a:cubicBezTo>
                    <a:pt x="6323" y="812"/>
                    <a:pt x="6287" y="777"/>
                    <a:pt x="6252" y="753"/>
                  </a:cubicBezTo>
                  <a:cubicBezTo>
                    <a:pt x="6275" y="729"/>
                    <a:pt x="6287" y="741"/>
                    <a:pt x="6311" y="717"/>
                  </a:cubicBezTo>
                  <a:cubicBezTo>
                    <a:pt x="6121" y="669"/>
                    <a:pt x="5692" y="538"/>
                    <a:pt x="5751" y="336"/>
                  </a:cubicBezTo>
                  <a:cubicBezTo>
                    <a:pt x="5705" y="331"/>
                    <a:pt x="5655" y="329"/>
                    <a:pt x="5602" y="329"/>
                  </a:cubicBezTo>
                  <a:cubicBezTo>
                    <a:pt x="5444" y="329"/>
                    <a:pt x="5264" y="346"/>
                    <a:pt x="5093" y="346"/>
                  </a:cubicBezTo>
                  <a:cubicBezTo>
                    <a:pt x="4927" y="346"/>
                    <a:pt x="4772" y="330"/>
                    <a:pt x="4656" y="265"/>
                  </a:cubicBezTo>
                  <a:lnTo>
                    <a:pt x="4775" y="265"/>
                  </a:lnTo>
                  <a:cubicBezTo>
                    <a:pt x="4537" y="265"/>
                    <a:pt x="4275" y="265"/>
                    <a:pt x="4049" y="193"/>
                  </a:cubicBezTo>
                  <a:cubicBezTo>
                    <a:pt x="4061" y="157"/>
                    <a:pt x="4085" y="134"/>
                    <a:pt x="4108" y="110"/>
                  </a:cubicBezTo>
                  <a:cubicBezTo>
                    <a:pt x="4071" y="103"/>
                    <a:pt x="4035" y="101"/>
                    <a:pt x="3999" y="101"/>
                  </a:cubicBezTo>
                  <a:cubicBezTo>
                    <a:pt x="3875" y="101"/>
                    <a:pt x="3758" y="131"/>
                    <a:pt x="3634" y="131"/>
                  </a:cubicBezTo>
                  <a:cubicBezTo>
                    <a:pt x="3599" y="131"/>
                    <a:pt x="3562" y="128"/>
                    <a:pt x="3525" y="122"/>
                  </a:cubicBezTo>
                  <a:cubicBezTo>
                    <a:pt x="3537" y="98"/>
                    <a:pt x="3537" y="38"/>
                    <a:pt x="3549" y="3"/>
                  </a:cubicBezTo>
                  <a:cubicBezTo>
                    <a:pt x="3534" y="1"/>
                    <a:pt x="3519" y="0"/>
                    <a:pt x="35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825;p50"/>
            <p:cNvSpPr/>
            <p:nvPr/>
          </p:nvSpPr>
          <p:spPr>
            <a:xfrm flipH="1">
              <a:off x="5175412" y="2613080"/>
              <a:ext cx="94331" cy="37089"/>
            </a:xfrm>
            <a:custGeom>
              <a:avLst/>
              <a:gdLst/>
              <a:ahLst/>
              <a:cxnLst/>
              <a:rect l="l" t="t" r="r" b="b"/>
              <a:pathLst>
                <a:path w="1287" h="506" extrusionOk="0">
                  <a:moveTo>
                    <a:pt x="615" y="0"/>
                  </a:moveTo>
                  <a:cubicBezTo>
                    <a:pt x="498" y="0"/>
                    <a:pt x="381" y="44"/>
                    <a:pt x="275" y="97"/>
                  </a:cubicBezTo>
                  <a:cubicBezTo>
                    <a:pt x="239" y="109"/>
                    <a:pt x="191" y="145"/>
                    <a:pt x="144" y="157"/>
                  </a:cubicBezTo>
                  <a:cubicBezTo>
                    <a:pt x="123" y="157"/>
                    <a:pt x="112" y="130"/>
                    <a:pt x="86" y="130"/>
                  </a:cubicBezTo>
                  <a:cubicBezTo>
                    <a:pt x="82" y="130"/>
                    <a:pt x="77" y="131"/>
                    <a:pt x="72" y="133"/>
                  </a:cubicBezTo>
                  <a:cubicBezTo>
                    <a:pt x="25" y="157"/>
                    <a:pt x="1" y="192"/>
                    <a:pt x="1" y="240"/>
                  </a:cubicBezTo>
                  <a:cubicBezTo>
                    <a:pt x="1" y="389"/>
                    <a:pt x="149" y="425"/>
                    <a:pt x="320" y="425"/>
                  </a:cubicBezTo>
                  <a:cubicBezTo>
                    <a:pt x="482" y="425"/>
                    <a:pt x="664" y="392"/>
                    <a:pt x="762" y="392"/>
                  </a:cubicBezTo>
                  <a:cubicBezTo>
                    <a:pt x="776" y="392"/>
                    <a:pt x="788" y="393"/>
                    <a:pt x="799" y="395"/>
                  </a:cubicBezTo>
                  <a:cubicBezTo>
                    <a:pt x="930" y="421"/>
                    <a:pt x="1036" y="505"/>
                    <a:pt x="1154" y="505"/>
                  </a:cubicBezTo>
                  <a:cubicBezTo>
                    <a:pt x="1196" y="505"/>
                    <a:pt x="1240" y="494"/>
                    <a:pt x="1287" y="466"/>
                  </a:cubicBezTo>
                  <a:cubicBezTo>
                    <a:pt x="1108" y="299"/>
                    <a:pt x="918" y="14"/>
                    <a:pt x="656" y="2"/>
                  </a:cubicBezTo>
                  <a:cubicBezTo>
                    <a:pt x="642" y="1"/>
                    <a:pt x="628" y="0"/>
                    <a:pt x="6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26;p50"/>
            <p:cNvSpPr/>
            <p:nvPr/>
          </p:nvSpPr>
          <p:spPr>
            <a:xfrm flipH="1">
              <a:off x="5069800" y="2405062"/>
              <a:ext cx="498333" cy="663709"/>
            </a:xfrm>
            <a:custGeom>
              <a:avLst/>
              <a:gdLst/>
              <a:ahLst/>
              <a:cxnLst/>
              <a:rect l="l" t="t" r="r" b="b"/>
              <a:pathLst>
                <a:path w="6799" h="9055" extrusionOk="0">
                  <a:moveTo>
                    <a:pt x="3919" y="0"/>
                  </a:moveTo>
                  <a:cubicBezTo>
                    <a:pt x="3651" y="0"/>
                    <a:pt x="3340" y="159"/>
                    <a:pt x="3143" y="280"/>
                  </a:cubicBezTo>
                  <a:cubicBezTo>
                    <a:pt x="3191" y="161"/>
                    <a:pt x="3310" y="90"/>
                    <a:pt x="3429" y="30"/>
                  </a:cubicBezTo>
                  <a:cubicBezTo>
                    <a:pt x="3250" y="30"/>
                    <a:pt x="2893" y="113"/>
                    <a:pt x="2786" y="137"/>
                  </a:cubicBezTo>
                  <a:cubicBezTo>
                    <a:pt x="2560" y="173"/>
                    <a:pt x="2405" y="244"/>
                    <a:pt x="2215" y="447"/>
                  </a:cubicBezTo>
                  <a:cubicBezTo>
                    <a:pt x="2226" y="375"/>
                    <a:pt x="2191" y="280"/>
                    <a:pt x="2203" y="197"/>
                  </a:cubicBezTo>
                  <a:lnTo>
                    <a:pt x="2203" y="197"/>
                  </a:lnTo>
                  <a:cubicBezTo>
                    <a:pt x="2048" y="268"/>
                    <a:pt x="1953" y="459"/>
                    <a:pt x="1881" y="601"/>
                  </a:cubicBezTo>
                  <a:cubicBezTo>
                    <a:pt x="1834" y="518"/>
                    <a:pt x="1798" y="411"/>
                    <a:pt x="1786" y="304"/>
                  </a:cubicBezTo>
                  <a:cubicBezTo>
                    <a:pt x="1619" y="351"/>
                    <a:pt x="1536" y="530"/>
                    <a:pt x="1488" y="685"/>
                  </a:cubicBezTo>
                  <a:cubicBezTo>
                    <a:pt x="1417" y="590"/>
                    <a:pt x="1322" y="506"/>
                    <a:pt x="1214" y="494"/>
                  </a:cubicBezTo>
                  <a:lnTo>
                    <a:pt x="1214" y="494"/>
                  </a:lnTo>
                  <a:cubicBezTo>
                    <a:pt x="1214" y="601"/>
                    <a:pt x="1286" y="709"/>
                    <a:pt x="1369" y="768"/>
                  </a:cubicBezTo>
                  <a:cubicBezTo>
                    <a:pt x="1238" y="768"/>
                    <a:pt x="1107" y="804"/>
                    <a:pt x="1048" y="899"/>
                  </a:cubicBezTo>
                  <a:cubicBezTo>
                    <a:pt x="1083" y="899"/>
                    <a:pt x="1143" y="911"/>
                    <a:pt x="1179" y="911"/>
                  </a:cubicBezTo>
                  <a:cubicBezTo>
                    <a:pt x="857" y="1042"/>
                    <a:pt x="845" y="1185"/>
                    <a:pt x="1036" y="1292"/>
                  </a:cubicBezTo>
                  <a:cubicBezTo>
                    <a:pt x="1036" y="1316"/>
                    <a:pt x="1024" y="1340"/>
                    <a:pt x="1024" y="1363"/>
                  </a:cubicBezTo>
                  <a:cubicBezTo>
                    <a:pt x="869" y="1435"/>
                    <a:pt x="702" y="1518"/>
                    <a:pt x="583" y="1625"/>
                  </a:cubicBezTo>
                  <a:cubicBezTo>
                    <a:pt x="286" y="1911"/>
                    <a:pt x="107" y="2328"/>
                    <a:pt x="95" y="2733"/>
                  </a:cubicBezTo>
                  <a:cubicBezTo>
                    <a:pt x="71" y="3090"/>
                    <a:pt x="95" y="3447"/>
                    <a:pt x="155" y="3804"/>
                  </a:cubicBezTo>
                  <a:cubicBezTo>
                    <a:pt x="179" y="4007"/>
                    <a:pt x="214" y="4197"/>
                    <a:pt x="214" y="4411"/>
                  </a:cubicBezTo>
                  <a:cubicBezTo>
                    <a:pt x="202" y="4531"/>
                    <a:pt x="155" y="4745"/>
                    <a:pt x="238" y="4864"/>
                  </a:cubicBezTo>
                  <a:cubicBezTo>
                    <a:pt x="249" y="4853"/>
                    <a:pt x="270" y="4852"/>
                    <a:pt x="283" y="4824"/>
                  </a:cubicBezTo>
                  <a:lnTo>
                    <a:pt x="283" y="4824"/>
                  </a:lnTo>
                  <a:cubicBezTo>
                    <a:pt x="241" y="4930"/>
                    <a:pt x="62" y="5295"/>
                    <a:pt x="143" y="5376"/>
                  </a:cubicBezTo>
                  <a:cubicBezTo>
                    <a:pt x="154" y="5387"/>
                    <a:pt x="164" y="5391"/>
                    <a:pt x="175" y="5391"/>
                  </a:cubicBezTo>
                  <a:cubicBezTo>
                    <a:pt x="223" y="5391"/>
                    <a:pt x="268" y="5298"/>
                    <a:pt x="298" y="5269"/>
                  </a:cubicBezTo>
                  <a:lnTo>
                    <a:pt x="298" y="5269"/>
                  </a:lnTo>
                  <a:cubicBezTo>
                    <a:pt x="250" y="5447"/>
                    <a:pt x="179" y="5614"/>
                    <a:pt x="107" y="5793"/>
                  </a:cubicBezTo>
                  <a:cubicBezTo>
                    <a:pt x="71" y="5888"/>
                    <a:pt x="0" y="5995"/>
                    <a:pt x="0" y="6090"/>
                  </a:cubicBezTo>
                  <a:cubicBezTo>
                    <a:pt x="46" y="6093"/>
                    <a:pt x="91" y="6094"/>
                    <a:pt x="134" y="6094"/>
                  </a:cubicBezTo>
                  <a:cubicBezTo>
                    <a:pt x="292" y="6094"/>
                    <a:pt x="436" y="6075"/>
                    <a:pt x="595" y="6019"/>
                  </a:cubicBezTo>
                  <a:cubicBezTo>
                    <a:pt x="1429" y="5721"/>
                    <a:pt x="2036" y="4542"/>
                    <a:pt x="1893" y="3649"/>
                  </a:cubicBezTo>
                  <a:cubicBezTo>
                    <a:pt x="1853" y="3429"/>
                    <a:pt x="1872" y="2773"/>
                    <a:pt x="2168" y="2773"/>
                  </a:cubicBezTo>
                  <a:cubicBezTo>
                    <a:pt x="2225" y="2773"/>
                    <a:pt x="2291" y="2796"/>
                    <a:pt x="2369" y="2852"/>
                  </a:cubicBezTo>
                  <a:cubicBezTo>
                    <a:pt x="2477" y="2923"/>
                    <a:pt x="2453" y="3078"/>
                    <a:pt x="2477" y="3197"/>
                  </a:cubicBezTo>
                  <a:cubicBezTo>
                    <a:pt x="2536" y="3638"/>
                    <a:pt x="2500" y="4078"/>
                    <a:pt x="2369" y="4507"/>
                  </a:cubicBezTo>
                  <a:cubicBezTo>
                    <a:pt x="2226" y="4959"/>
                    <a:pt x="2000" y="5340"/>
                    <a:pt x="2215" y="5828"/>
                  </a:cubicBezTo>
                  <a:cubicBezTo>
                    <a:pt x="2548" y="6566"/>
                    <a:pt x="3369" y="7114"/>
                    <a:pt x="4001" y="7531"/>
                  </a:cubicBezTo>
                  <a:cubicBezTo>
                    <a:pt x="4334" y="7757"/>
                    <a:pt x="4643" y="8031"/>
                    <a:pt x="4893" y="8364"/>
                  </a:cubicBezTo>
                  <a:cubicBezTo>
                    <a:pt x="5072" y="8579"/>
                    <a:pt x="5215" y="8900"/>
                    <a:pt x="5441" y="9055"/>
                  </a:cubicBezTo>
                  <a:cubicBezTo>
                    <a:pt x="5477" y="8924"/>
                    <a:pt x="5489" y="8733"/>
                    <a:pt x="5489" y="8591"/>
                  </a:cubicBezTo>
                  <a:cubicBezTo>
                    <a:pt x="5513" y="8698"/>
                    <a:pt x="5525" y="8805"/>
                    <a:pt x="5560" y="8912"/>
                  </a:cubicBezTo>
                  <a:cubicBezTo>
                    <a:pt x="5560" y="8698"/>
                    <a:pt x="5667" y="8495"/>
                    <a:pt x="5691" y="8269"/>
                  </a:cubicBezTo>
                  <a:cubicBezTo>
                    <a:pt x="5727" y="8019"/>
                    <a:pt x="5739" y="7745"/>
                    <a:pt x="5715" y="7483"/>
                  </a:cubicBezTo>
                  <a:cubicBezTo>
                    <a:pt x="5703" y="7340"/>
                    <a:pt x="5655" y="7186"/>
                    <a:pt x="5632" y="7055"/>
                  </a:cubicBezTo>
                  <a:cubicBezTo>
                    <a:pt x="5533" y="6648"/>
                    <a:pt x="5759" y="6139"/>
                    <a:pt x="5315" y="6139"/>
                  </a:cubicBezTo>
                  <a:cubicBezTo>
                    <a:pt x="5279" y="6139"/>
                    <a:pt x="5237" y="6143"/>
                    <a:pt x="5191" y="6150"/>
                  </a:cubicBezTo>
                  <a:cubicBezTo>
                    <a:pt x="5142" y="6158"/>
                    <a:pt x="5097" y="6161"/>
                    <a:pt x="5056" y="6161"/>
                  </a:cubicBezTo>
                  <a:cubicBezTo>
                    <a:pt x="4414" y="6161"/>
                    <a:pt x="4768" y="5245"/>
                    <a:pt x="5227" y="5054"/>
                  </a:cubicBezTo>
                  <a:cubicBezTo>
                    <a:pt x="5248" y="5049"/>
                    <a:pt x="5272" y="5047"/>
                    <a:pt x="5296" y="5047"/>
                  </a:cubicBezTo>
                  <a:cubicBezTo>
                    <a:pt x="5339" y="5047"/>
                    <a:pt x="5385" y="5053"/>
                    <a:pt x="5429" y="5053"/>
                  </a:cubicBezTo>
                  <a:cubicBezTo>
                    <a:pt x="5468" y="5053"/>
                    <a:pt x="5506" y="5048"/>
                    <a:pt x="5536" y="5031"/>
                  </a:cubicBezTo>
                  <a:cubicBezTo>
                    <a:pt x="5655" y="4971"/>
                    <a:pt x="5727" y="4709"/>
                    <a:pt x="5584" y="4626"/>
                  </a:cubicBezTo>
                  <a:cubicBezTo>
                    <a:pt x="5568" y="4613"/>
                    <a:pt x="5544" y="4608"/>
                    <a:pt x="5515" y="4608"/>
                  </a:cubicBezTo>
                  <a:cubicBezTo>
                    <a:pt x="5377" y="4608"/>
                    <a:pt x="5125" y="4729"/>
                    <a:pt x="5036" y="4769"/>
                  </a:cubicBezTo>
                  <a:cubicBezTo>
                    <a:pt x="4657" y="4912"/>
                    <a:pt x="4322" y="5250"/>
                    <a:pt x="3909" y="5250"/>
                  </a:cubicBezTo>
                  <a:cubicBezTo>
                    <a:pt x="3843" y="5250"/>
                    <a:pt x="3774" y="5241"/>
                    <a:pt x="3703" y="5221"/>
                  </a:cubicBezTo>
                  <a:cubicBezTo>
                    <a:pt x="3512" y="5162"/>
                    <a:pt x="3393" y="4983"/>
                    <a:pt x="3227" y="4864"/>
                  </a:cubicBezTo>
                  <a:cubicBezTo>
                    <a:pt x="2988" y="4685"/>
                    <a:pt x="2834" y="4602"/>
                    <a:pt x="2834" y="4257"/>
                  </a:cubicBezTo>
                  <a:cubicBezTo>
                    <a:pt x="2834" y="4042"/>
                    <a:pt x="2810" y="3828"/>
                    <a:pt x="2846" y="3626"/>
                  </a:cubicBezTo>
                  <a:cubicBezTo>
                    <a:pt x="2881" y="3435"/>
                    <a:pt x="2953" y="3280"/>
                    <a:pt x="2929" y="3078"/>
                  </a:cubicBezTo>
                  <a:cubicBezTo>
                    <a:pt x="2917" y="2971"/>
                    <a:pt x="2881" y="2887"/>
                    <a:pt x="2881" y="2792"/>
                  </a:cubicBezTo>
                  <a:cubicBezTo>
                    <a:pt x="2900" y="2458"/>
                    <a:pt x="2920" y="2269"/>
                    <a:pt x="3154" y="2269"/>
                  </a:cubicBezTo>
                  <a:cubicBezTo>
                    <a:pt x="3212" y="2269"/>
                    <a:pt x="3282" y="2281"/>
                    <a:pt x="3369" y="2304"/>
                  </a:cubicBezTo>
                  <a:cubicBezTo>
                    <a:pt x="3536" y="2352"/>
                    <a:pt x="3691" y="2471"/>
                    <a:pt x="3846" y="2554"/>
                  </a:cubicBezTo>
                  <a:cubicBezTo>
                    <a:pt x="4155" y="2685"/>
                    <a:pt x="4489" y="2745"/>
                    <a:pt x="4786" y="2864"/>
                  </a:cubicBezTo>
                  <a:cubicBezTo>
                    <a:pt x="4893" y="2911"/>
                    <a:pt x="4965" y="2959"/>
                    <a:pt x="5072" y="2971"/>
                  </a:cubicBezTo>
                  <a:cubicBezTo>
                    <a:pt x="5126" y="2971"/>
                    <a:pt x="5456" y="2872"/>
                    <a:pt x="5533" y="2872"/>
                  </a:cubicBezTo>
                  <a:cubicBezTo>
                    <a:pt x="5541" y="2872"/>
                    <a:pt x="5546" y="2873"/>
                    <a:pt x="5548" y="2876"/>
                  </a:cubicBezTo>
                  <a:cubicBezTo>
                    <a:pt x="5584" y="2923"/>
                    <a:pt x="5620" y="2983"/>
                    <a:pt x="5667" y="3042"/>
                  </a:cubicBezTo>
                  <a:cubicBezTo>
                    <a:pt x="5679" y="2876"/>
                    <a:pt x="5810" y="2697"/>
                    <a:pt x="5917" y="2506"/>
                  </a:cubicBezTo>
                  <a:cubicBezTo>
                    <a:pt x="5965" y="2566"/>
                    <a:pt x="6001" y="2626"/>
                    <a:pt x="6048" y="2649"/>
                  </a:cubicBezTo>
                  <a:cubicBezTo>
                    <a:pt x="6060" y="2578"/>
                    <a:pt x="6060" y="2495"/>
                    <a:pt x="6048" y="2423"/>
                  </a:cubicBezTo>
                  <a:lnTo>
                    <a:pt x="6048" y="2423"/>
                  </a:lnTo>
                  <a:cubicBezTo>
                    <a:pt x="6072" y="2471"/>
                    <a:pt x="6120" y="2495"/>
                    <a:pt x="6179" y="2495"/>
                  </a:cubicBezTo>
                  <a:cubicBezTo>
                    <a:pt x="6215" y="2268"/>
                    <a:pt x="6227" y="2054"/>
                    <a:pt x="6215" y="1816"/>
                  </a:cubicBezTo>
                  <a:lnTo>
                    <a:pt x="6215" y="1816"/>
                  </a:lnTo>
                  <a:cubicBezTo>
                    <a:pt x="6247" y="1956"/>
                    <a:pt x="6319" y="2107"/>
                    <a:pt x="6457" y="2107"/>
                  </a:cubicBezTo>
                  <a:cubicBezTo>
                    <a:pt x="6471" y="2107"/>
                    <a:pt x="6485" y="2105"/>
                    <a:pt x="6501" y="2102"/>
                  </a:cubicBezTo>
                  <a:cubicBezTo>
                    <a:pt x="6525" y="1935"/>
                    <a:pt x="6465" y="1780"/>
                    <a:pt x="6489" y="1625"/>
                  </a:cubicBezTo>
                  <a:lnTo>
                    <a:pt x="6489" y="1625"/>
                  </a:lnTo>
                  <a:cubicBezTo>
                    <a:pt x="6560" y="1733"/>
                    <a:pt x="6644" y="1887"/>
                    <a:pt x="6798" y="1911"/>
                  </a:cubicBezTo>
                  <a:cubicBezTo>
                    <a:pt x="6728" y="1604"/>
                    <a:pt x="6574" y="1296"/>
                    <a:pt x="6386" y="1036"/>
                  </a:cubicBezTo>
                  <a:lnTo>
                    <a:pt x="6386" y="1036"/>
                  </a:lnTo>
                  <a:cubicBezTo>
                    <a:pt x="6417" y="1076"/>
                    <a:pt x="6530" y="1175"/>
                    <a:pt x="6632" y="1209"/>
                  </a:cubicBezTo>
                  <a:cubicBezTo>
                    <a:pt x="6441" y="863"/>
                    <a:pt x="6072" y="756"/>
                    <a:pt x="5739" y="625"/>
                  </a:cubicBezTo>
                  <a:cubicBezTo>
                    <a:pt x="5795" y="597"/>
                    <a:pt x="5855" y="586"/>
                    <a:pt x="5915" y="586"/>
                  </a:cubicBezTo>
                  <a:cubicBezTo>
                    <a:pt x="6007" y="586"/>
                    <a:pt x="6100" y="613"/>
                    <a:pt x="6179" y="649"/>
                  </a:cubicBezTo>
                  <a:cubicBezTo>
                    <a:pt x="6050" y="474"/>
                    <a:pt x="5779" y="321"/>
                    <a:pt x="5530" y="321"/>
                  </a:cubicBezTo>
                  <a:cubicBezTo>
                    <a:pt x="5458" y="321"/>
                    <a:pt x="5387" y="334"/>
                    <a:pt x="5322" y="363"/>
                  </a:cubicBezTo>
                  <a:cubicBezTo>
                    <a:pt x="5346" y="411"/>
                    <a:pt x="5334" y="423"/>
                    <a:pt x="5370" y="447"/>
                  </a:cubicBezTo>
                  <a:cubicBezTo>
                    <a:pt x="5207" y="351"/>
                    <a:pt x="4966" y="294"/>
                    <a:pt x="4755" y="294"/>
                  </a:cubicBezTo>
                  <a:cubicBezTo>
                    <a:pt x="4704" y="294"/>
                    <a:pt x="4654" y="297"/>
                    <a:pt x="4608" y="304"/>
                  </a:cubicBezTo>
                  <a:cubicBezTo>
                    <a:pt x="4639" y="319"/>
                    <a:pt x="4674" y="345"/>
                    <a:pt x="4715" y="364"/>
                  </a:cubicBezTo>
                  <a:lnTo>
                    <a:pt x="4715" y="364"/>
                  </a:lnTo>
                  <a:cubicBezTo>
                    <a:pt x="4516" y="309"/>
                    <a:pt x="4291" y="321"/>
                    <a:pt x="4131" y="173"/>
                  </a:cubicBezTo>
                  <a:lnTo>
                    <a:pt x="4131" y="173"/>
                  </a:lnTo>
                  <a:cubicBezTo>
                    <a:pt x="4191" y="185"/>
                    <a:pt x="4251" y="173"/>
                    <a:pt x="4310" y="197"/>
                  </a:cubicBezTo>
                  <a:cubicBezTo>
                    <a:pt x="4214" y="53"/>
                    <a:pt x="4074" y="0"/>
                    <a:pt x="39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827;p50"/>
            <p:cNvSpPr/>
            <p:nvPr/>
          </p:nvSpPr>
          <p:spPr>
            <a:xfrm flipH="1">
              <a:off x="5464283" y="2907223"/>
              <a:ext cx="578591" cy="1036207"/>
            </a:xfrm>
            <a:custGeom>
              <a:avLst/>
              <a:gdLst/>
              <a:ahLst/>
              <a:cxnLst/>
              <a:rect l="l" t="t" r="r" b="b"/>
              <a:pathLst>
                <a:path w="7894" h="14137" extrusionOk="0">
                  <a:moveTo>
                    <a:pt x="5931" y="0"/>
                  </a:moveTo>
                  <a:cubicBezTo>
                    <a:pt x="4273" y="0"/>
                    <a:pt x="2320" y="2180"/>
                    <a:pt x="1464" y="3097"/>
                  </a:cubicBezTo>
                  <a:cubicBezTo>
                    <a:pt x="381" y="4252"/>
                    <a:pt x="548" y="5288"/>
                    <a:pt x="774" y="6847"/>
                  </a:cubicBezTo>
                  <a:cubicBezTo>
                    <a:pt x="964" y="8097"/>
                    <a:pt x="1417" y="9502"/>
                    <a:pt x="1405" y="10741"/>
                  </a:cubicBezTo>
                  <a:cubicBezTo>
                    <a:pt x="1405" y="11241"/>
                    <a:pt x="1310" y="11586"/>
                    <a:pt x="1143" y="12003"/>
                  </a:cubicBezTo>
                  <a:cubicBezTo>
                    <a:pt x="1083" y="12157"/>
                    <a:pt x="1048" y="12479"/>
                    <a:pt x="953" y="12598"/>
                  </a:cubicBezTo>
                  <a:cubicBezTo>
                    <a:pt x="822" y="12777"/>
                    <a:pt x="631" y="12741"/>
                    <a:pt x="476" y="12872"/>
                  </a:cubicBezTo>
                  <a:cubicBezTo>
                    <a:pt x="0" y="13277"/>
                    <a:pt x="512" y="14015"/>
                    <a:pt x="1012" y="14110"/>
                  </a:cubicBezTo>
                  <a:cubicBezTo>
                    <a:pt x="1114" y="14128"/>
                    <a:pt x="1210" y="14136"/>
                    <a:pt x="1299" y="14136"/>
                  </a:cubicBezTo>
                  <a:cubicBezTo>
                    <a:pt x="2836" y="14136"/>
                    <a:pt x="2460" y="11629"/>
                    <a:pt x="2584" y="10717"/>
                  </a:cubicBezTo>
                  <a:cubicBezTo>
                    <a:pt x="2786" y="9193"/>
                    <a:pt x="3036" y="7669"/>
                    <a:pt x="3203" y="6133"/>
                  </a:cubicBezTo>
                  <a:cubicBezTo>
                    <a:pt x="3274" y="5514"/>
                    <a:pt x="3143" y="5180"/>
                    <a:pt x="3703" y="4788"/>
                  </a:cubicBezTo>
                  <a:cubicBezTo>
                    <a:pt x="4179" y="4454"/>
                    <a:pt x="4763" y="4311"/>
                    <a:pt x="5239" y="4002"/>
                  </a:cubicBezTo>
                  <a:cubicBezTo>
                    <a:pt x="5822" y="3609"/>
                    <a:pt x="6560" y="3228"/>
                    <a:pt x="7072" y="2752"/>
                  </a:cubicBezTo>
                  <a:cubicBezTo>
                    <a:pt x="7894" y="1966"/>
                    <a:pt x="7775" y="775"/>
                    <a:pt x="6739" y="204"/>
                  </a:cubicBezTo>
                  <a:cubicBezTo>
                    <a:pt x="6482" y="62"/>
                    <a:pt x="6211" y="0"/>
                    <a:pt x="5931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" name="Google Shape;11020;p91"/>
          <p:cNvGrpSpPr/>
          <p:nvPr/>
        </p:nvGrpSpPr>
        <p:grpSpPr>
          <a:xfrm>
            <a:off x="691681" y="1358739"/>
            <a:ext cx="326342" cy="396249"/>
            <a:chOff x="-19396575" y="3708500"/>
            <a:chExt cx="307200" cy="304050"/>
          </a:xfrm>
        </p:grpSpPr>
        <p:sp>
          <p:nvSpPr>
            <p:cNvPr id="70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" name="Google Shape;11020;p91"/>
          <p:cNvGrpSpPr/>
          <p:nvPr/>
        </p:nvGrpSpPr>
        <p:grpSpPr>
          <a:xfrm>
            <a:off x="701303" y="2389113"/>
            <a:ext cx="326342" cy="396249"/>
            <a:chOff x="-19396575" y="3708500"/>
            <a:chExt cx="307200" cy="304050"/>
          </a:xfrm>
        </p:grpSpPr>
        <p:sp>
          <p:nvSpPr>
            <p:cNvPr id="74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11020;p91"/>
          <p:cNvGrpSpPr/>
          <p:nvPr/>
        </p:nvGrpSpPr>
        <p:grpSpPr>
          <a:xfrm>
            <a:off x="691307" y="3341823"/>
            <a:ext cx="326342" cy="396249"/>
            <a:chOff x="-19396575" y="3708500"/>
            <a:chExt cx="307200" cy="304050"/>
          </a:xfrm>
        </p:grpSpPr>
        <p:sp>
          <p:nvSpPr>
            <p:cNvPr id="78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11020;p91"/>
          <p:cNvGrpSpPr/>
          <p:nvPr/>
        </p:nvGrpSpPr>
        <p:grpSpPr>
          <a:xfrm>
            <a:off x="3428564" y="4260461"/>
            <a:ext cx="716955" cy="609249"/>
            <a:chOff x="-19396575" y="3708500"/>
            <a:chExt cx="307200" cy="304050"/>
          </a:xfrm>
        </p:grpSpPr>
        <p:sp>
          <p:nvSpPr>
            <p:cNvPr id="82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11020;p91"/>
          <p:cNvGrpSpPr/>
          <p:nvPr/>
        </p:nvGrpSpPr>
        <p:grpSpPr>
          <a:xfrm>
            <a:off x="2138410" y="4284923"/>
            <a:ext cx="716955" cy="609249"/>
            <a:chOff x="-19396575" y="3708500"/>
            <a:chExt cx="307200" cy="304050"/>
          </a:xfrm>
        </p:grpSpPr>
        <p:sp>
          <p:nvSpPr>
            <p:cNvPr id="86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11020;p91"/>
          <p:cNvGrpSpPr/>
          <p:nvPr/>
        </p:nvGrpSpPr>
        <p:grpSpPr>
          <a:xfrm>
            <a:off x="918097" y="4270899"/>
            <a:ext cx="716955" cy="609249"/>
            <a:chOff x="-19396575" y="3708500"/>
            <a:chExt cx="307200" cy="304050"/>
          </a:xfrm>
        </p:grpSpPr>
        <p:sp>
          <p:nvSpPr>
            <p:cNvPr id="90" name="Google Shape;11021;p91"/>
            <p:cNvSpPr/>
            <p:nvPr/>
          </p:nvSpPr>
          <p:spPr>
            <a:xfrm>
              <a:off x="-19215425" y="3708500"/>
              <a:ext cx="70925" cy="70925"/>
            </a:xfrm>
            <a:custGeom>
              <a:avLst/>
              <a:gdLst/>
              <a:ahLst/>
              <a:cxnLst/>
              <a:rect l="l" t="t" r="r" b="b"/>
              <a:pathLst>
                <a:path w="2837" h="2837" extrusionOk="0">
                  <a:moveTo>
                    <a:pt x="1419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2206"/>
                    <a:pt x="631" y="2836"/>
                    <a:pt x="1419" y="2836"/>
                  </a:cubicBezTo>
                  <a:cubicBezTo>
                    <a:pt x="2206" y="2836"/>
                    <a:pt x="2836" y="2206"/>
                    <a:pt x="2836" y="1419"/>
                  </a:cubicBezTo>
                  <a:cubicBezTo>
                    <a:pt x="2836" y="631"/>
                    <a:pt x="2175" y="1"/>
                    <a:pt x="14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1022;p91"/>
            <p:cNvSpPr/>
            <p:nvPr/>
          </p:nvSpPr>
          <p:spPr>
            <a:xfrm>
              <a:off x="-19396575" y="3773100"/>
              <a:ext cx="277275" cy="239450"/>
            </a:xfrm>
            <a:custGeom>
              <a:avLst/>
              <a:gdLst/>
              <a:ahLst/>
              <a:cxnLst/>
              <a:rect l="l" t="t" r="r" b="b"/>
              <a:pathLst>
                <a:path w="11091" h="9578" extrusionOk="0">
                  <a:moveTo>
                    <a:pt x="5073" y="6207"/>
                  </a:moveTo>
                  <a:lnTo>
                    <a:pt x="5073" y="6774"/>
                  </a:lnTo>
                  <a:lnTo>
                    <a:pt x="4380" y="6774"/>
                  </a:lnTo>
                  <a:lnTo>
                    <a:pt x="5073" y="6207"/>
                  </a:lnTo>
                  <a:close/>
                  <a:moveTo>
                    <a:pt x="6806" y="0"/>
                  </a:moveTo>
                  <a:lnTo>
                    <a:pt x="6806" y="0"/>
                  </a:lnTo>
                  <a:cubicBezTo>
                    <a:pt x="6711" y="662"/>
                    <a:pt x="6900" y="1355"/>
                    <a:pt x="7373" y="1891"/>
                  </a:cubicBezTo>
                  <a:lnTo>
                    <a:pt x="8759" y="3371"/>
                  </a:lnTo>
                  <a:cubicBezTo>
                    <a:pt x="8917" y="3623"/>
                    <a:pt x="8759" y="3938"/>
                    <a:pt x="8444" y="3938"/>
                  </a:cubicBezTo>
                  <a:lnTo>
                    <a:pt x="7814" y="3938"/>
                  </a:lnTo>
                  <a:cubicBezTo>
                    <a:pt x="7499" y="2552"/>
                    <a:pt x="6459" y="1450"/>
                    <a:pt x="5136" y="1166"/>
                  </a:cubicBezTo>
                  <a:cubicBezTo>
                    <a:pt x="4862" y="1101"/>
                    <a:pt x="4592" y="1070"/>
                    <a:pt x="4326" y="1070"/>
                  </a:cubicBezTo>
                  <a:cubicBezTo>
                    <a:pt x="3557" y="1070"/>
                    <a:pt x="2831" y="1335"/>
                    <a:pt x="2175" y="1828"/>
                  </a:cubicBezTo>
                  <a:cubicBezTo>
                    <a:pt x="1419" y="2426"/>
                    <a:pt x="946" y="3245"/>
                    <a:pt x="851" y="4159"/>
                  </a:cubicBezTo>
                  <a:cubicBezTo>
                    <a:pt x="1135" y="4001"/>
                    <a:pt x="1513" y="3907"/>
                    <a:pt x="1860" y="3907"/>
                  </a:cubicBezTo>
                  <a:lnTo>
                    <a:pt x="2238" y="3907"/>
                  </a:lnTo>
                  <a:cubicBezTo>
                    <a:pt x="2427" y="3088"/>
                    <a:pt x="3120" y="2489"/>
                    <a:pt x="4002" y="2489"/>
                  </a:cubicBezTo>
                  <a:lnTo>
                    <a:pt x="4695" y="2489"/>
                  </a:lnTo>
                  <a:cubicBezTo>
                    <a:pt x="4884" y="2489"/>
                    <a:pt x="5042" y="2647"/>
                    <a:pt x="5042" y="2867"/>
                  </a:cubicBezTo>
                  <a:cubicBezTo>
                    <a:pt x="5042" y="3056"/>
                    <a:pt x="4884" y="3214"/>
                    <a:pt x="4695" y="3214"/>
                  </a:cubicBezTo>
                  <a:lnTo>
                    <a:pt x="4002" y="3214"/>
                  </a:lnTo>
                  <a:cubicBezTo>
                    <a:pt x="3498" y="3214"/>
                    <a:pt x="3120" y="3529"/>
                    <a:pt x="2962" y="3907"/>
                  </a:cubicBezTo>
                  <a:lnTo>
                    <a:pt x="5420" y="3907"/>
                  </a:lnTo>
                  <a:cubicBezTo>
                    <a:pt x="5609" y="3907"/>
                    <a:pt x="5766" y="4064"/>
                    <a:pt x="5766" y="4285"/>
                  </a:cubicBezTo>
                  <a:cubicBezTo>
                    <a:pt x="5766" y="4474"/>
                    <a:pt x="5609" y="4632"/>
                    <a:pt x="5420" y="4632"/>
                  </a:cubicBezTo>
                  <a:lnTo>
                    <a:pt x="1828" y="4632"/>
                  </a:lnTo>
                  <a:cubicBezTo>
                    <a:pt x="883" y="4632"/>
                    <a:pt x="1" y="5388"/>
                    <a:pt x="64" y="6427"/>
                  </a:cubicBezTo>
                  <a:cubicBezTo>
                    <a:pt x="84" y="6633"/>
                    <a:pt x="239" y="6745"/>
                    <a:pt x="397" y="6745"/>
                  </a:cubicBezTo>
                  <a:cubicBezTo>
                    <a:pt x="481" y="6745"/>
                    <a:pt x="565" y="6713"/>
                    <a:pt x="631" y="6648"/>
                  </a:cubicBezTo>
                  <a:cubicBezTo>
                    <a:pt x="1041" y="6238"/>
                    <a:pt x="1576" y="6049"/>
                    <a:pt x="2143" y="6049"/>
                  </a:cubicBezTo>
                  <a:lnTo>
                    <a:pt x="4096" y="6049"/>
                  </a:lnTo>
                  <a:lnTo>
                    <a:pt x="3025" y="6837"/>
                  </a:lnTo>
                  <a:cubicBezTo>
                    <a:pt x="2773" y="7026"/>
                    <a:pt x="2931" y="7467"/>
                    <a:pt x="3246" y="7467"/>
                  </a:cubicBezTo>
                  <a:lnTo>
                    <a:pt x="5010" y="7467"/>
                  </a:lnTo>
                  <a:lnTo>
                    <a:pt x="5010" y="9231"/>
                  </a:lnTo>
                  <a:cubicBezTo>
                    <a:pt x="5010" y="9420"/>
                    <a:pt x="5168" y="9578"/>
                    <a:pt x="5357" y="9578"/>
                  </a:cubicBezTo>
                  <a:cubicBezTo>
                    <a:pt x="5577" y="9578"/>
                    <a:pt x="5735" y="9420"/>
                    <a:pt x="5735" y="9231"/>
                  </a:cubicBezTo>
                  <a:lnTo>
                    <a:pt x="5735" y="7467"/>
                  </a:lnTo>
                  <a:lnTo>
                    <a:pt x="6428" y="7467"/>
                  </a:lnTo>
                  <a:lnTo>
                    <a:pt x="6428" y="7814"/>
                  </a:lnTo>
                  <a:cubicBezTo>
                    <a:pt x="6428" y="8003"/>
                    <a:pt x="6585" y="8160"/>
                    <a:pt x="6774" y="8160"/>
                  </a:cubicBezTo>
                  <a:cubicBezTo>
                    <a:pt x="6995" y="8160"/>
                    <a:pt x="7152" y="8003"/>
                    <a:pt x="7152" y="7814"/>
                  </a:cubicBezTo>
                  <a:lnTo>
                    <a:pt x="7152" y="7120"/>
                  </a:lnTo>
                  <a:cubicBezTo>
                    <a:pt x="7152" y="6900"/>
                    <a:pt x="6995" y="6774"/>
                    <a:pt x="6774" y="6774"/>
                  </a:cubicBezTo>
                  <a:lnTo>
                    <a:pt x="5735" y="6774"/>
                  </a:lnTo>
                  <a:lnTo>
                    <a:pt x="5735" y="6049"/>
                  </a:lnTo>
                  <a:lnTo>
                    <a:pt x="8413" y="6049"/>
                  </a:lnTo>
                  <a:cubicBezTo>
                    <a:pt x="9295" y="6049"/>
                    <a:pt x="10177" y="5545"/>
                    <a:pt x="10587" y="4726"/>
                  </a:cubicBezTo>
                  <a:cubicBezTo>
                    <a:pt x="11091" y="3781"/>
                    <a:pt x="10902" y="2584"/>
                    <a:pt x="10208" y="1828"/>
                  </a:cubicBezTo>
                  <a:lnTo>
                    <a:pt x="9389" y="882"/>
                  </a:lnTo>
                  <a:cubicBezTo>
                    <a:pt x="9137" y="977"/>
                    <a:pt x="8917" y="1008"/>
                    <a:pt x="8633" y="1008"/>
                  </a:cubicBezTo>
                  <a:cubicBezTo>
                    <a:pt x="7846" y="1008"/>
                    <a:pt x="7184" y="567"/>
                    <a:pt x="6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1023;p91"/>
            <p:cNvSpPr/>
            <p:nvPr/>
          </p:nvSpPr>
          <p:spPr>
            <a:xfrm>
              <a:off x="-19140600" y="3727425"/>
              <a:ext cx="51225" cy="70550"/>
            </a:xfrm>
            <a:custGeom>
              <a:avLst/>
              <a:gdLst/>
              <a:ahLst/>
              <a:cxnLst/>
              <a:rect l="l" t="t" r="r" b="b"/>
              <a:pathLst>
                <a:path w="2049" h="2822" extrusionOk="0">
                  <a:moveTo>
                    <a:pt x="442" y="0"/>
                  </a:moveTo>
                  <a:lnTo>
                    <a:pt x="442" y="0"/>
                  </a:lnTo>
                  <a:cubicBezTo>
                    <a:pt x="505" y="252"/>
                    <a:pt x="568" y="441"/>
                    <a:pt x="568" y="725"/>
                  </a:cubicBezTo>
                  <a:cubicBezTo>
                    <a:pt x="568" y="1260"/>
                    <a:pt x="316" y="1764"/>
                    <a:pt x="1" y="2142"/>
                  </a:cubicBezTo>
                  <a:cubicBezTo>
                    <a:pt x="505" y="2174"/>
                    <a:pt x="1041" y="2363"/>
                    <a:pt x="1419" y="2709"/>
                  </a:cubicBezTo>
                  <a:cubicBezTo>
                    <a:pt x="1503" y="2793"/>
                    <a:pt x="1601" y="2821"/>
                    <a:pt x="1694" y="2821"/>
                  </a:cubicBezTo>
                  <a:cubicBezTo>
                    <a:pt x="1741" y="2821"/>
                    <a:pt x="1786" y="2814"/>
                    <a:pt x="1828" y="2804"/>
                  </a:cubicBezTo>
                  <a:cubicBezTo>
                    <a:pt x="1923" y="2741"/>
                    <a:pt x="2049" y="2615"/>
                    <a:pt x="2049" y="2489"/>
                  </a:cubicBezTo>
                  <a:lnTo>
                    <a:pt x="2049" y="1764"/>
                  </a:lnTo>
                  <a:cubicBezTo>
                    <a:pt x="2017" y="882"/>
                    <a:pt x="1293" y="126"/>
                    <a:pt x="4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11611;p92"/>
          <p:cNvSpPr/>
          <p:nvPr/>
        </p:nvSpPr>
        <p:spPr>
          <a:xfrm>
            <a:off x="5044579" y="1212827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11611;p92"/>
          <p:cNvSpPr/>
          <p:nvPr/>
        </p:nvSpPr>
        <p:spPr>
          <a:xfrm>
            <a:off x="6118631" y="275247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11611;p92"/>
          <p:cNvSpPr/>
          <p:nvPr/>
        </p:nvSpPr>
        <p:spPr>
          <a:xfrm>
            <a:off x="5586526" y="724260"/>
            <a:ext cx="388846" cy="317145"/>
          </a:xfrm>
          <a:custGeom>
            <a:avLst/>
            <a:gdLst/>
            <a:ahLst/>
            <a:cxnLst/>
            <a:rect l="l" t="t" r="r" b="b"/>
            <a:pathLst>
              <a:path w="19122" h="15596" extrusionOk="0">
                <a:moveTo>
                  <a:pt x="12981" y="0"/>
                </a:moveTo>
                <a:cubicBezTo>
                  <a:pt x="12091" y="0"/>
                  <a:pt x="10821" y="352"/>
                  <a:pt x="9915" y="1352"/>
                </a:cubicBezTo>
                <a:cubicBezTo>
                  <a:pt x="9203" y="2141"/>
                  <a:pt x="8847" y="3174"/>
                  <a:pt x="8856" y="4430"/>
                </a:cubicBezTo>
                <a:cubicBezTo>
                  <a:pt x="6243" y="4110"/>
                  <a:pt x="4101" y="2933"/>
                  <a:pt x="2323" y="846"/>
                </a:cubicBezTo>
                <a:cubicBezTo>
                  <a:pt x="2216" y="723"/>
                  <a:pt x="2064" y="650"/>
                  <a:pt x="1902" y="650"/>
                </a:cubicBezTo>
                <a:cubicBezTo>
                  <a:pt x="1875" y="650"/>
                  <a:pt x="1848" y="652"/>
                  <a:pt x="1820" y="656"/>
                </a:cubicBezTo>
                <a:cubicBezTo>
                  <a:pt x="1631" y="683"/>
                  <a:pt x="1468" y="805"/>
                  <a:pt x="1391" y="977"/>
                </a:cubicBezTo>
                <a:cubicBezTo>
                  <a:pt x="695" y="2512"/>
                  <a:pt x="701" y="3895"/>
                  <a:pt x="1403" y="5113"/>
                </a:cubicBezTo>
                <a:cubicBezTo>
                  <a:pt x="1389" y="5111"/>
                  <a:pt x="1374" y="5111"/>
                  <a:pt x="1360" y="5111"/>
                </a:cubicBezTo>
                <a:cubicBezTo>
                  <a:pt x="1076" y="5111"/>
                  <a:pt x="803" y="5375"/>
                  <a:pt x="824" y="5707"/>
                </a:cubicBezTo>
                <a:cubicBezTo>
                  <a:pt x="916" y="7101"/>
                  <a:pt x="1428" y="8182"/>
                  <a:pt x="2351" y="8934"/>
                </a:cubicBezTo>
                <a:cubicBezTo>
                  <a:pt x="2176" y="9073"/>
                  <a:pt x="2102" y="9307"/>
                  <a:pt x="2164" y="9524"/>
                </a:cubicBezTo>
                <a:cubicBezTo>
                  <a:pt x="2456" y="10535"/>
                  <a:pt x="3310" y="11633"/>
                  <a:pt x="4615" y="12155"/>
                </a:cubicBezTo>
                <a:cubicBezTo>
                  <a:pt x="3657" y="12655"/>
                  <a:pt x="2516" y="12903"/>
                  <a:pt x="1345" y="12903"/>
                </a:cubicBezTo>
                <a:cubicBezTo>
                  <a:pt x="1111" y="12903"/>
                  <a:pt x="876" y="12893"/>
                  <a:pt x="641" y="12873"/>
                </a:cubicBezTo>
                <a:cubicBezTo>
                  <a:pt x="628" y="12872"/>
                  <a:pt x="615" y="12872"/>
                  <a:pt x="603" y="12872"/>
                </a:cubicBezTo>
                <a:cubicBezTo>
                  <a:pt x="362" y="12872"/>
                  <a:pt x="155" y="13031"/>
                  <a:pt x="78" y="13266"/>
                </a:cubicBezTo>
                <a:cubicBezTo>
                  <a:pt x="0" y="13512"/>
                  <a:pt x="113" y="13788"/>
                  <a:pt x="334" y="13922"/>
                </a:cubicBezTo>
                <a:cubicBezTo>
                  <a:pt x="1162" y="14423"/>
                  <a:pt x="3243" y="15596"/>
                  <a:pt x="6294" y="15596"/>
                </a:cubicBezTo>
                <a:cubicBezTo>
                  <a:pt x="14568" y="15596"/>
                  <a:pt x="17244" y="8279"/>
                  <a:pt x="17244" y="4736"/>
                </a:cubicBezTo>
                <a:cubicBezTo>
                  <a:pt x="17241" y="4515"/>
                  <a:pt x="17243" y="4541"/>
                  <a:pt x="17230" y="4426"/>
                </a:cubicBezTo>
                <a:cubicBezTo>
                  <a:pt x="17250" y="4403"/>
                  <a:pt x="17326" y="4347"/>
                  <a:pt x="17386" y="4301"/>
                </a:cubicBezTo>
                <a:cubicBezTo>
                  <a:pt x="17696" y="4067"/>
                  <a:pt x="18237" y="3680"/>
                  <a:pt x="18983" y="2590"/>
                </a:cubicBezTo>
                <a:cubicBezTo>
                  <a:pt x="19121" y="2386"/>
                  <a:pt x="19111" y="2118"/>
                  <a:pt x="18957" y="1925"/>
                </a:cubicBezTo>
                <a:cubicBezTo>
                  <a:pt x="18840" y="1779"/>
                  <a:pt x="18708" y="1722"/>
                  <a:pt x="18558" y="1722"/>
                </a:cubicBezTo>
                <a:cubicBezTo>
                  <a:pt x="18451" y="1722"/>
                  <a:pt x="18336" y="1751"/>
                  <a:pt x="18212" y="1799"/>
                </a:cubicBezTo>
                <a:cubicBezTo>
                  <a:pt x="18352" y="1553"/>
                  <a:pt x="18467" y="1291"/>
                  <a:pt x="18559" y="1014"/>
                </a:cubicBezTo>
                <a:cubicBezTo>
                  <a:pt x="18631" y="800"/>
                  <a:pt x="18553" y="614"/>
                  <a:pt x="18382" y="465"/>
                </a:cubicBezTo>
                <a:cubicBezTo>
                  <a:pt x="18282" y="379"/>
                  <a:pt x="18151" y="335"/>
                  <a:pt x="18020" y="335"/>
                </a:cubicBezTo>
                <a:cubicBezTo>
                  <a:pt x="17928" y="335"/>
                  <a:pt x="17837" y="356"/>
                  <a:pt x="17754" y="398"/>
                </a:cubicBezTo>
                <a:cubicBezTo>
                  <a:pt x="16848" y="856"/>
                  <a:pt x="16172" y="1054"/>
                  <a:pt x="15873" y="1113"/>
                </a:cubicBezTo>
                <a:cubicBezTo>
                  <a:pt x="15090" y="395"/>
                  <a:pt x="14251" y="0"/>
                  <a:pt x="129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130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" name="Google Shape;2570;p44"/>
          <p:cNvSpPr txBox="1">
            <a:spLocks noGrp="1"/>
          </p:cNvSpPr>
          <p:nvPr>
            <p:ph type="title"/>
          </p:nvPr>
        </p:nvSpPr>
        <p:spPr>
          <a:xfrm>
            <a:off x="713100" y="463200"/>
            <a:ext cx="7717800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>
                <a:latin typeface="Bamini" panose="020B0603050302020204" pitchFamily="34" charset="0"/>
              </a:rPr>
              <a:t>czT Kiwfs;</a:t>
            </a:r>
            <a:endParaRPr sz="4400" b="1" dirty="0"/>
          </a:p>
        </p:txBody>
      </p:sp>
      <p:sp>
        <p:nvSpPr>
          <p:cNvPr id="2571" name="Google Shape;2571;p44"/>
          <p:cNvSpPr txBox="1">
            <a:spLocks noGrp="1"/>
          </p:cNvSpPr>
          <p:nvPr>
            <p:ph type="subTitle" idx="1"/>
          </p:nvPr>
        </p:nvSpPr>
        <p:spPr>
          <a:xfrm>
            <a:off x="1021562" y="1238491"/>
            <a:ext cx="5923247" cy="2986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/>
            <a:r>
              <a:rPr lang="en-US" dirty="0">
                <a:latin typeface="Bamini" panose="020B0603050302020204" pitchFamily="34" charset="0"/>
              </a:rPr>
              <a:t>,</a:t>
            </a:r>
            <a:r>
              <a:rPr lang="en-US" dirty="0" err="1">
                <a:latin typeface="Bamini" panose="020B0603050302020204" pitchFamily="34" charset="0"/>
              </a:rPr>
              <a:t>tu;fs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czitj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Njb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efu;e;Jf;nfhz;Nl</a:t>
            </a:r>
            <a:r>
              <a:rPr lang="en-US" sz="1600" dirty="0">
                <a:latin typeface="Bamini" panose="020B0603050302020204" pitchFamily="34" charset="0"/>
              </a:rPr>
              <a:t> </a:t>
            </a:r>
            <a:r>
              <a:rPr lang="en-US" dirty="0" smtClean="0">
                <a:latin typeface="Bamini" panose="020B0603050302020204" pitchFamily="34" charset="0"/>
              </a:rPr>
              <a:t>,</a:t>
            </a:r>
            <a:r>
              <a:rPr lang="en-US" dirty="0" err="1" smtClean="0">
                <a:latin typeface="Bamini" panose="020B0603050302020204" pitchFamily="34" charset="0"/>
              </a:rPr>
              <a:t>Ue;jhu;fs</a:t>
            </a:r>
            <a:r>
              <a:rPr lang="en-US" dirty="0" smtClean="0">
                <a:latin typeface="Bamini" panose="020B0603050302020204" pitchFamily="34" charset="0"/>
              </a:rPr>
              <a:t>;. </a:t>
            </a:r>
            <a:endParaRPr lang="en-US" sz="1600" dirty="0" smtClean="0">
              <a:latin typeface="Bamini" panose="020B0603050302020204" pitchFamily="34" charset="0"/>
            </a:endParaRPr>
          </a:p>
          <a:p>
            <a:pPr marL="139700" indent="0"/>
            <a:r>
              <a:rPr lang="en-US" dirty="0" err="1" smtClean="0">
                <a:latin typeface="Bamini" panose="020B0603050302020204" pitchFamily="34" charset="0"/>
              </a:rPr>
              <a:t>gd;wp</a:t>
            </a:r>
            <a:r>
              <a:rPr lang="en-US" dirty="0" smtClean="0">
                <a:latin typeface="Bamini" panose="020B0603050302020204" pitchFamily="34" charset="0"/>
              </a:rPr>
              <a:t>&gt;</a:t>
            </a:r>
            <a:r>
              <a:rPr lang="en-US" dirty="0" err="1" smtClean="0">
                <a:latin typeface="Bamini" panose="020B0603050302020204" pitchFamily="34" charset="0"/>
              </a:rPr>
              <a:t>khd</a:t>
            </a:r>
            <a:r>
              <a:rPr lang="en-US" dirty="0">
                <a:latin typeface="Bamini" panose="020B0603050302020204" pitchFamily="34" charset="0"/>
              </a:rPr>
              <a:t>;&gt;</a:t>
            </a:r>
            <a:r>
              <a:rPr lang="en-US" dirty="0" err="1">
                <a:latin typeface="Bamini" panose="020B0603050302020204" pitchFamily="34" charset="0"/>
              </a:rPr>
              <a:t>fhl;nlUik</a:t>
            </a:r>
            <a:r>
              <a:rPr lang="en-US" dirty="0">
                <a:latin typeface="Bamini" panose="020B0603050302020204" pitchFamily="34" charset="0"/>
              </a:rPr>
              <a:t>&gt;</a:t>
            </a:r>
            <a:r>
              <a:rPr lang="en-US" dirty="0" err="1">
                <a:latin typeface="Bamini" panose="020B0603050302020204" pitchFamily="34" charset="0"/>
              </a:rPr>
              <a:t>fhz;lhkpUfk</a:t>
            </a:r>
            <a:r>
              <a:rPr lang="en-US" dirty="0">
                <a:latin typeface="Bamini" panose="020B0603050302020204" pitchFamily="34" charset="0"/>
              </a:rPr>
              <a:t>;&gt;</a:t>
            </a:r>
            <a:r>
              <a:rPr lang="en-US" dirty="0" err="1" smtClean="0">
                <a:latin typeface="Bamini" panose="020B0603050302020204" pitchFamily="34" charset="0"/>
              </a:rPr>
              <a:t>ahid</a:t>
            </a:r>
            <a:r>
              <a:rPr lang="en-US" dirty="0" smtClean="0">
                <a:latin typeface="Bamini" panose="020B0603050302020204" pitchFamily="34" charset="0"/>
              </a:rPr>
              <a:t>&gt;</a:t>
            </a:r>
            <a:r>
              <a:rPr lang="en-US" dirty="0" err="1" smtClean="0">
                <a:latin typeface="Bamini" panose="020B0603050302020204" pitchFamily="34" charset="0"/>
              </a:rPr>
              <a:t>fub</a:t>
            </a:r>
            <a:r>
              <a:rPr lang="en-US" sz="1600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Nghd;w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tpyq;Ffis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Ntl;ilahbdhu;fs</a:t>
            </a:r>
            <a:r>
              <a:rPr lang="en-US" dirty="0" smtClean="0">
                <a:latin typeface="Bamini" panose="020B0603050302020204" pitchFamily="34" charset="0"/>
              </a:rPr>
              <a:t>;.</a:t>
            </a:r>
          </a:p>
          <a:p>
            <a:pPr marL="139700" indent="0"/>
            <a:r>
              <a:rPr lang="en-US" dirty="0" err="1">
                <a:latin typeface="Bamini" panose="020B0603050302020204" pitchFamily="34" charset="0"/>
              </a:rPr>
              <a:t>FOthfr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nrd;W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Ntl;ilahLjy</a:t>
            </a:r>
            <a:r>
              <a:rPr lang="en-US" dirty="0" smtClean="0">
                <a:latin typeface="Bamini" panose="020B0603050302020204" pitchFamily="34" charset="0"/>
              </a:rPr>
              <a:t>;&gt;</a:t>
            </a:r>
            <a:r>
              <a:rPr lang="en-US" sz="1600" dirty="0" smtClean="0">
                <a:latin typeface="Bamini" panose="020B0603050302020204" pitchFamily="34" charset="0"/>
              </a:rPr>
              <a:t> </a:t>
            </a:r>
            <a:r>
              <a:rPr lang="en-US" dirty="0" smtClean="0">
                <a:latin typeface="Bamini" panose="020B0603050302020204" pitchFamily="34" charset="0"/>
              </a:rPr>
              <a:t>Fop </a:t>
            </a:r>
            <a:r>
              <a:rPr lang="en-US" dirty="0" err="1">
                <a:latin typeface="Bamini" panose="020B0603050302020204" pitchFamily="34" charset="0"/>
              </a:rPr>
              <a:t>Njhz;b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mjpy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tpyq;Ffisr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 smtClean="0">
                <a:latin typeface="Bamini" panose="020B0603050302020204" pitchFamily="34" charset="0"/>
              </a:rPr>
              <a:t>rpf;f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itj;J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Ntl;ilahLjy</a:t>
            </a:r>
            <a:r>
              <a:rPr lang="en-US" dirty="0" smtClean="0">
                <a:latin typeface="Bamini" panose="020B0603050302020204" pitchFamily="34" charset="0"/>
              </a:rPr>
              <a:t>;.</a:t>
            </a:r>
          </a:p>
          <a:p>
            <a:pPr marL="139700" indent="0"/>
            <a:r>
              <a:rPr lang="en-US" dirty="0" err="1">
                <a:latin typeface="Bamini" panose="020B0603050302020204" pitchFamily="34" charset="0"/>
              </a:rPr>
              <a:t>Ntl;ilahLjypd;NghJ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eha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mtu;fSf;F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cw;w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Jizahf</a:t>
            </a:r>
            <a:r>
              <a:rPr lang="en-US" dirty="0">
                <a:latin typeface="Bamini" panose="020B0603050302020204" pitchFamily="34" charset="0"/>
              </a:rPr>
              <a:t> ,</a:t>
            </a:r>
            <a:r>
              <a:rPr lang="en-US" dirty="0" err="1">
                <a:latin typeface="Bamini" panose="020B0603050302020204" pitchFamily="34" charset="0"/>
              </a:rPr>
              <a:t>Ue;jJ</a:t>
            </a:r>
            <a:r>
              <a:rPr lang="en-US" dirty="0">
                <a:latin typeface="Bamini" panose="020B0603050302020204" pitchFamily="34" charset="0"/>
              </a:rPr>
              <a:t>.</a:t>
            </a:r>
            <a:endParaRPr lang="en-US" sz="1600" dirty="0">
              <a:latin typeface="Bamini" panose="020B0603050302020204" pitchFamily="34" charset="0"/>
            </a:endParaRPr>
          </a:p>
          <a:p>
            <a:pPr marL="139700" indent="0"/>
            <a:r>
              <a:rPr lang="en-US" dirty="0" err="1">
                <a:latin typeface="Bamini" panose="020B0603050302020204" pitchFamily="34" charset="0"/>
              </a:rPr>
              <a:t>eha;fs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 smtClean="0">
                <a:latin typeface="Bamini" panose="020B0603050302020204" pitchFamily="34" charset="0"/>
              </a:rPr>
              <a:t>Fiuj;jNghJ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fhl;L</a:t>
            </a:r>
            <a:r>
              <a:rPr lang="en-US" dirty="0" smtClean="0">
                <a:latin typeface="Bamini" panose="020B0603050302020204" pitchFamily="34" charset="0"/>
              </a:rPr>
              <a:t> </a:t>
            </a:r>
            <a:r>
              <a:rPr lang="en-US" dirty="0" err="1" smtClean="0">
                <a:latin typeface="Bamini" panose="020B0603050302020204" pitchFamily="34" charset="0"/>
              </a:rPr>
              <a:t>tpyq;Ffs</a:t>
            </a:r>
            <a:r>
              <a:rPr lang="en-US" dirty="0" smtClean="0">
                <a:latin typeface="Bamini" panose="020B0603050302020204" pitchFamily="34" charset="0"/>
              </a:rPr>
              <a:t>; </a:t>
            </a:r>
            <a:r>
              <a:rPr lang="en-US" dirty="0" err="1" smtClean="0">
                <a:latin typeface="Bamini" panose="020B0603050302020204" pitchFamily="34" charset="0"/>
              </a:rPr>
              <a:t>Xbd</a:t>
            </a:r>
            <a:r>
              <a:rPr lang="en-US" dirty="0" smtClean="0">
                <a:latin typeface="Bamini" panose="020B0603050302020204" pitchFamily="34" charset="0"/>
              </a:rPr>
              <a:t>.</a:t>
            </a:r>
            <a:endParaRPr lang="en-US" sz="1600" dirty="0">
              <a:latin typeface="Bamini" panose="020B0603050302020204" pitchFamily="34" charset="0"/>
            </a:endParaRPr>
          </a:p>
          <a:p>
            <a:pPr marL="139700" indent="0"/>
            <a:r>
              <a:rPr lang="en-US" dirty="0" err="1">
                <a:latin typeface="Bamini" panose="020B0603050302020204" pitchFamily="34" charset="0"/>
              </a:rPr>
              <a:t>kdpju;fs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ehia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Kjypy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jq;fs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nry;yg</a:t>
            </a:r>
            <a:r>
              <a:rPr lang="en-US" dirty="0">
                <a:latin typeface="Bamini" panose="020B0603050302020204" pitchFamily="34" charset="0"/>
              </a:rPr>
              <a:t>; </a:t>
            </a:r>
            <a:r>
              <a:rPr lang="en-US" dirty="0" err="1">
                <a:latin typeface="Bamini" panose="020B0603050302020204" pitchFamily="34" charset="0"/>
              </a:rPr>
              <a:t>gpuhzpahf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vz;zp</a:t>
            </a:r>
            <a:r>
              <a:rPr lang="en-US" dirty="0">
                <a:latin typeface="Bamini" panose="020B0603050302020204" pitchFamily="34" charset="0"/>
              </a:rPr>
              <a:t> </a:t>
            </a:r>
            <a:r>
              <a:rPr lang="en-US" dirty="0" err="1">
                <a:latin typeface="Bamini" panose="020B0603050302020204" pitchFamily="34" charset="0"/>
              </a:rPr>
              <a:t>tsu;j;jdu</a:t>
            </a:r>
            <a:r>
              <a:rPr lang="en-US" dirty="0">
                <a:latin typeface="Bamini" panose="020B0603050302020204" pitchFamily="34" charset="0"/>
              </a:rPr>
              <a:t>;.</a:t>
            </a:r>
            <a:endParaRPr lang="en-US" sz="1600" dirty="0">
              <a:latin typeface="Bamini" panose="020B0603050302020204" pitchFamily="34" charset="0"/>
            </a:endParaRPr>
          </a:p>
          <a:p>
            <a:endParaRPr lang="en-US" sz="1600" dirty="0">
              <a:latin typeface="Bamini" panose="020B0603050302020204" pitchFamily="34" charset="0"/>
            </a:endParaRPr>
          </a:p>
          <a:p>
            <a:endParaRPr lang="en-US" sz="1600" dirty="0">
              <a:latin typeface="Bamini" panose="020B0603050302020204" pitchFamily="34" charset="0"/>
            </a:endParaRPr>
          </a:p>
          <a:p>
            <a:r>
              <a:rPr lang="en-US" sz="1600" dirty="0">
                <a:latin typeface="Bamini" panose="020B0603050302020204" pitchFamily="34" charset="0"/>
              </a:rPr>
              <a:t/>
            </a:r>
            <a:br>
              <a:rPr lang="en-US" sz="1600" dirty="0">
                <a:latin typeface="Bamini" panose="020B0603050302020204" pitchFamily="34" charset="0"/>
              </a:rPr>
            </a:br>
            <a:endParaRPr lang="en-US" sz="1600" dirty="0">
              <a:latin typeface="Bamini" panose="020B0603050302020204" pitchFamily="34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sz="1600" dirty="0">
              <a:latin typeface="Bamini" panose="020B0603050302020204" pitchFamily="34" charset="0"/>
            </a:endParaRPr>
          </a:p>
        </p:txBody>
      </p:sp>
      <p:sp>
        <p:nvSpPr>
          <p:cNvPr id="2573" name="Google Shape;2573;p44"/>
          <p:cNvSpPr/>
          <p:nvPr/>
        </p:nvSpPr>
        <p:spPr>
          <a:xfrm>
            <a:off x="7905353" y="7641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4" name="Google Shape;2574;p44"/>
          <p:cNvGrpSpPr/>
          <p:nvPr/>
        </p:nvGrpSpPr>
        <p:grpSpPr>
          <a:xfrm>
            <a:off x="4113661" y="4315948"/>
            <a:ext cx="845852" cy="533459"/>
            <a:chOff x="3876040" y="4043319"/>
            <a:chExt cx="1278302" cy="806194"/>
          </a:xfrm>
        </p:grpSpPr>
        <p:sp>
          <p:nvSpPr>
            <p:cNvPr id="2575" name="Google Shape;2575;p44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4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7" name="Google Shape;2577;p44"/>
          <p:cNvSpPr/>
          <p:nvPr/>
        </p:nvSpPr>
        <p:spPr>
          <a:xfrm flipH="1">
            <a:off x="229883" y="116144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8" name="Google Shape;2578;p44"/>
          <p:cNvSpPr/>
          <p:nvPr/>
        </p:nvSpPr>
        <p:spPr>
          <a:xfrm>
            <a:off x="6840637" y="794497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2615;p46"/>
          <p:cNvGrpSpPr/>
          <p:nvPr/>
        </p:nvGrpSpPr>
        <p:grpSpPr>
          <a:xfrm>
            <a:off x="8428736" y="3396251"/>
            <a:ext cx="794559" cy="1534713"/>
            <a:chOff x="278683" y="1524502"/>
            <a:chExt cx="1364577" cy="3397445"/>
          </a:xfrm>
        </p:grpSpPr>
        <p:sp>
          <p:nvSpPr>
            <p:cNvPr id="50" name="Google Shape;2616;p46"/>
            <p:cNvSpPr/>
            <p:nvPr/>
          </p:nvSpPr>
          <p:spPr>
            <a:xfrm>
              <a:off x="574735" y="1951104"/>
              <a:ext cx="863189" cy="1198303"/>
            </a:xfrm>
            <a:custGeom>
              <a:avLst/>
              <a:gdLst/>
              <a:ahLst/>
              <a:cxnLst/>
              <a:rect l="l" t="t" r="r" b="b"/>
              <a:pathLst>
                <a:path w="9753" h="13539" extrusionOk="0">
                  <a:moveTo>
                    <a:pt x="5119" y="0"/>
                  </a:moveTo>
                  <a:cubicBezTo>
                    <a:pt x="4134" y="0"/>
                    <a:pt x="4030" y="1140"/>
                    <a:pt x="3561" y="1943"/>
                  </a:cubicBezTo>
                  <a:cubicBezTo>
                    <a:pt x="3406" y="2217"/>
                    <a:pt x="3192" y="2634"/>
                    <a:pt x="2882" y="2776"/>
                  </a:cubicBezTo>
                  <a:cubicBezTo>
                    <a:pt x="2537" y="2931"/>
                    <a:pt x="2049" y="2860"/>
                    <a:pt x="1680" y="2943"/>
                  </a:cubicBezTo>
                  <a:cubicBezTo>
                    <a:pt x="1561" y="2967"/>
                    <a:pt x="1454" y="2991"/>
                    <a:pt x="1358" y="3038"/>
                  </a:cubicBezTo>
                  <a:cubicBezTo>
                    <a:pt x="1084" y="3134"/>
                    <a:pt x="834" y="3300"/>
                    <a:pt x="644" y="3503"/>
                  </a:cubicBezTo>
                  <a:cubicBezTo>
                    <a:pt x="1" y="4158"/>
                    <a:pt x="346" y="4812"/>
                    <a:pt x="787" y="5455"/>
                  </a:cubicBezTo>
                  <a:cubicBezTo>
                    <a:pt x="1108" y="5932"/>
                    <a:pt x="1394" y="6444"/>
                    <a:pt x="1537" y="7015"/>
                  </a:cubicBezTo>
                  <a:cubicBezTo>
                    <a:pt x="1882" y="8289"/>
                    <a:pt x="1846" y="9623"/>
                    <a:pt x="2001" y="10932"/>
                  </a:cubicBezTo>
                  <a:cubicBezTo>
                    <a:pt x="2096" y="11682"/>
                    <a:pt x="1751" y="13159"/>
                    <a:pt x="2858" y="13349"/>
                  </a:cubicBezTo>
                  <a:cubicBezTo>
                    <a:pt x="3370" y="13444"/>
                    <a:pt x="3930" y="13456"/>
                    <a:pt x="4454" y="13480"/>
                  </a:cubicBezTo>
                  <a:cubicBezTo>
                    <a:pt x="4919" y="13511"/>
                    <a:pt x="5391" y="13538"/>
                    <a:pt x="5863" y="13538"/>
                  </a:cubicBezTo>
                  <a:cubicBezTo>
                    <a:pt x="6308" y="13538"/>
                    <a:pt x="6753" y="13514"/>
                    <a:pt x="7192" y="13444"/>
                  </a:cubicBezTo>
                  <a:cubicBezTo>
                    <a:pt x="7514" y="13385"/>
                    <a:pt x="8121" y="13325"/>
                    <a:pt x="8312" y="13040"/>
                  </a:cubicBezTo>
                  <a:cubicBezTo>
                    <a:pt x="8478" y="12790"/>
                    <a:pt x="8585" y="12206"/>
                    <a:pt x="8609" y="11909"/>
                  </a:cubicBezTo>
                  <a:cubicBezTo>
                    <a:pt x="8716" y="10206"/>
                    <a:pt x="8490" y="8325"/>
                    <a:pt x="8907" y="6670"/>
                  </a:cubicBezTo>
                  <a:cubicBezTo>
                    <a:pt x="9038" y="6134"/>
                    <a:pt x="9288" y="5646"/>
                    <a:pt x="9466" y="5122"/>
                  </a:cubicBezTo>
                  <a:cubicBezTo>
                    <a:pt x="9586" y="4741"/>
                    <a:pt x="9752" y="4348"/>
                    <a:pt x="9621" y="3943"/>
                  </a:cubicBezTo>
                  <a:cubicBezTo>
                    <a:pt x="9359" y="3146"/>
                    <a:pt x="8645" y="2967"/>
                    <a:pt x="7907" y="2907"/>
                  </a:cubicBezTo>
                  <a:cubicBezTo>
                    <a:pt x="7157" y="2836"/>
                    <a:pt x="6585" y="2133"/>
                    <a:pt x="6335" y="1443"/>
                  </a:cubicBezTo>
                  <a:cubicBezTo>
                    <a:pt x="6133" y="907"/>
                    <a:pt x="6299" y="264"/>
                    <a:pt x="5597" y="74"/>
                  </a:cubicBezTo>
                  <a:cubicBezTo>
                    <a:pt x="5417" y="23"/>
                    <a:pt x="5259" y="0"/>
                    <a:pt x="5119" y="0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17;p46"/>
            <p:cNvSpPr/>
            <p:nvPr/>
          </p:nvSpPr>
          <p:spPr>
            <a:xfrm>
              <a:off x="278683" y="2222554"/>
              <a:ext cx="256133" cy="665045"/>
            </a:xfrm>
            <a:custGeom>
              <a:avLst/>
              <a:gdLst/>
              <a:ahLst/>
              <a:cxnLst/>
              <a:rect l="l" t="t" r="r" b="b"/>
              <a:pathLst>
                <a:path w="2894" h="7514" extrusionOk="0">
                  <a:moveTo>
                    <a:pt x="1269" y="1"/>
                  </a:moveTo>
                  <a:cubicBezTo>
                    <a:pt x="1134" y="1"/>
                    <a:pt x="988" y="33"/>
                    <a:pt x="834" y="102"/>
                  </a:cubicBezTo>
                  <a:cubicBezTo>
                    <a:pt x="203" y="400"/>
                    <a:pt x="119" y="1222"/>
                    <a:pt x="96" y="1817"/>
                  </a:cubicBezTo>
                  <a:cubicBezTo>
                    <a:pt x="60" y="2674"/>
                    <a:pt x="0" y="3496"/>
                    <a:pt x="155" y="4353"/>
                  </a:cubicBezTo>
                  <a:cubicBezTo>
                    <a:pt x="369" y="5532"/>
                    <a:pt x="881" y="6282"/>
                    <a:pt x="1751" y="7091"/>
                  </a:cubicBezTo>
                  <a:cubicBezTo>
                    <a:pt x="2016" y="7339"/>
                    <a:pt x="2291" y="7514"/>
                    <a:pt x="2503" y="7514"/>
                  </a:cubicBezTo>
                  <a:cubicBezTo>
                    <a:pt x="2718" y="7514"/>
                    <a:pt x="2870" y="7333"/>
                    <a:pt x="2882" y="6865"/>
                  </a:cubicBezTo>
                  <a:cubicBezTo>
                    <a:pt x="2894" y="6401"/>
                    <a:pt x="2858" y="5960"/>
                    <a:pt x="2822" y="5508"/>
                  </a:cubicBezTo>
                  <a:lnTo>
                    <a:pt x="2691" y="5413"/>
                  </a:lnTo>
                  <a:cubicBezTo>
                    <a:pt x="2751" y="4758"/>
                    <a:pt x="2048" y="4019"/>
                    <a:pt x="1655" y="3567"/>
                  </a:cubicBezTo>
                  <a:cubicBezTo>
                    <a:pt x="1346" y="3186"/>
                    <a:pt x="822" y="2579"/>
                    <a:pt x="1203" y="2114"/>
                  </a:cubicBezTo>
                  <a:cubicBezTo>
                    <a:pt x="1381" y="1876"/>
                    <a:pt x="1727" y="1841"/>
                    <a:pt x="1893" y="1567"/>
                  </a:cubicBezTo>
                  <a:cubicBezTo>
                    <a:pt x="2024" y="1341"/>
                    <a:pt x="2024" y="1031"/>
                    <a:pt x="2012" y="769"/>
                  </a:cubicBezTo>
                  <a:cubicBezTo>
                    <a:pt x="1985" y="310"/>
                    <a:pt x="1686" y="1"/>
                    <a:pt x="1269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618;p46"/>
            <p:cNvSpPr/>
            <p:nvPr/>
          </p:nvSpPr>
          <p:spPr>
            <a:xfrm>
              <a:off x="1054258" y="3346500"/>
              <a:ext cx="535898" cy="1490643"/>
            </a:xfrm>
            <a:custGeom>
              <a:avLst/>
              <a:gdLst/>
              <a:ahLst/>
              <a:cxnLst/>
              <a:rect l="l" t="t" r="r" b="b"/>
              <a:pathLst>
                <a:path w="6055" h="16842" extrusionOk="0">
                  <a:moveTo>
                    <a:pt x="723" y="0"/>
                  </a:moveTo>
                  <a:cubicBezTo>
                    <a:pt x="587" y="0"/>
                    <a:pt x="466" y="39"/>
                    <a:pt x="369" y="131"/>
                  </a:cubicBezTo>
                  <a:cubicBezTo>
                    <a:pt x="0" y="476"/>
                    <a:pt x="429" y="2524"/>
                    <a:pt x="488" y="3036"/>
                  </a:cubicBezTo>
                  <a:cubicBezTo>
                    <a:pt x="596" y="4024"/>
                    <a:pt x="834" y="4977"/>
                    <a:pt x="1012" y="5941"/>
                  </a:cubicBezTo>
                  <a:cubicBezTo>
                    <a:pt x="1250" y="7299"/>
                    <a:pt x="965" y="8656"/>
                    <a:pt x="1215" y="10025"/>
                  </a:cubicBezTo>
                  <a:cubicBezTo>
                    <a:pt x="1417" y="11168"/>
                    <a:pt x="1810" y="12264"/>
                    <a:pt x="2096" y="13383"/>
                  </a:cubicBezTo>
                  <a:cubicBezTo>
                    <a:pt x="2227" y="13883"/>
                    <a:pt x="2334" y="14311"/>
                    <a:pt x="2274" y="14811"/>
                  </a:cubicBezTo>
                  <a:cubicBezTo>
                    <a:pt x="2203" y="15383"/>
                    <a:pt x="1691" y="16121"/>
                    <a:pt x="2227" y="16621"/>
                  </a:cubicBezTo>
                  <a:cubicBezTo>
                    <a:pt x="2421" y="16794"/>
                    <a:pt x="2703" y="16830"/>
                    <a:pt x="2987" y="16830"/>
                  </a:cubicBezTo>
                  <a:cubicBezTo>
                    <a:pt x="3192" y="16830"/>
                    <a:pt x="3398" y="16812"/>
                    <a:pt x="3572" y="16812"/>
                  </a:cubicBezTo>
                  <a:cubicBezTo>
                    <a:pt x="3679" y="16812"/>
                    <a:pt x="4301" y="16841"/>
                    <a:pt x="4895" y="16841"/>
                  </a:cubicBezTo>
                  <a:cubicBezTo>
                    <a:pt x="5489" y="16841"/>
                    <a:pt x="6055" y="16812"/>
                    <a:pt x="6049" y="16693"/>
                  </a:cubicBezTo>
                  <a:cubicBezTo>
                    <a:pt x="6037" y="16038"/>
                    <a:pt x="5251" y="16038"/>
                    <a:pt x="4775" y="15847"/>
                  </a:cubicBezTo>
                  <a:cubicBezTo>
                    <a:pt x="3251" y="15228"/>
                    <a:pt x="3536" y="12883"/>
                    <a:pt x="3727" y="11549"/>
                  </a:cubicBezTo>
                  <a:cubicBezTo>
                    <a:pt x="3870" y="10525"/>
                    <a:pt x="3834" y="9466"/>
                    <a:pt x="3834" y="8418"/>
                  </a:cubicBezTo>
                  <a:cubicBezTo>
                    <a:pt x="3834" y="7299"/>
                    <a:pt x="3739" y="6203"/>
                    <a:pt x="3739" y="5084"/>
                  </a:cubicBezTo>
                  <a:cubicBezTo>
                    <a:pt x="3739" y="4453"/>
                    <a:pt x="3787" y="3798"/>
                    <a:pt x="3703" y="3179"/>
                  </a:cubicBezTo>
                  <a:cubicBezTo>
                    <a:pt x="3596" y="2417"/>
                    <a:pt x="3060" y="1512"/>
                    <a:pt x="2489" y="1000"/>
                  </a:cubicBezTo>
                  <a:cubicBezTo>
                    <a:pt x="2170" y="720"/>
                    <a:pt x="1310" y="0"/>
                    <a:pt x="723" y="0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619;p46"/>
            <p:cNvSpPr/>
            <p:nvPr/>
          </p:nvSpPr>
          <p:spPr>
            <a:xfrm>
              <a:off x="595888" y="3353492"/>
              <a:ext cx="453146" cy="1509761"/>
            </a:xfrm>
            <a:custGeom>
              <a:avLst/>
              <a:gdLst/>
              <a:ahLst/>
              <a:cxnLst/>
              <a:rect l="l" t="t" r="r" b="b"/>
              <a:pathLst>
                <a:path w="5120" h="17058" extrusionOk="0">
                  <a:moveTo>
                    <a:pt x="4439" y="1"/>
                  </a:moveTo>
                  <a:cubicBezTo>
                    <a:pt x="3836" y="1"/>
                    <a:pt x="2911" y="926"/>
                    <a:pt x="2679" y="1219"/>
                  </a:cubicBezTo>
                  <a:cubicBezTo>
                    <a:pt x="1048" y="3243"/>
                    <a:pt x="1655" y="5862"/>
                    <a:pt x="1655" y="8244"/>
                  </a:cubicBezTo>
                  <a:cubicBezTo>
                    <a:pt x="1655" y="10184"/>
                    <a:pt x="1857" y="12304"/>
                    <a:pt x="2286" y="14185"/>
                  </a:cubicBezTo>
                  <a:cubicBezTo>
                    <a:pt x="2465" y="14923"/>
                    <a:pt x="2167" y="15483"/>
                    <a:pt x="1512" y="15899"/>
                  </a:cubicBezTo>
                  <a:cubicBezTo>
                    <a:pt x="1048" y="16185"/>
                    <a:pt x="0" y="16233"/>
                    <a:pt x="24" y="16947"/>
                  </a:cubicBezTo>
                  <a:cubicBezTo>
                    <a:pt x="28" y="17030"/>
                    <a:pt x="278" y="17058"/>
                    <a:pt x="619" y="17058"/>
                  </a:cubicBezTo>
                  <a:cubicBezTo>
                    <a:pt x="1308" y="17058"/>
                    <a:pt x="2369" y="16943"/>
                    <a:pt x="2512" y="16935"/>
                  </a:cubicBezTo>
                  <a:cubicBezTo>
                    <a:pt x="2929" y="16911"/>
                    <a:pt x="3524" y="16983"/>
                    <a:pt x="3834" y="16673"/>
                  </a:cubicBezTo>
                  <a:cubicBezTo>
                    <a:pt x="4346" y="16149"/>
                    <a:pt x="3786" y="15435"/>
                    <a:pt x="3691" y="14863"/>
                  </a:cubicBezTo>
                  <a:cubicBezTo>
                    <a:pt x="3596" y="14375"/>
                    <a:pt x="3679" y="13935"/>
                    <a:pt x="3786" y="13435"/>
                  </a:cubicBezTo>
                  <a:cubicBezTo>
                    <a:pt x="4001" y="12292"/>
                    <a:pt x="4334" y="11184"/>
                    <a:pt x="4465" y="10030"/>
                  </a:cubicBezTo>
                  <a:cubicBezTo>
                    <a:pt x="4632" y="8648"/>
                    <a:pt x="4274" y="7303"/>
                    <a:pt x="4429" y="5934"/>
                  </a:cubicBezTo>
                  <a:cubicBezTo>
                    <a:pt x="4548" y="4957"/>
                    <a:pt x="4727" y="4005"/>
                    <a:pt x="4786" y="3017"/>
                  </a:cubicBezTo>
                  <a:cubicBezTo>
                    <a:pt x="4810" y="2493"/>
                    <a:pt x="5120" y="433"/>
                    <a:pt x="4727" y="100"/>
                  </a:cubicBezTo>
                  <a:cubicBezTo>
                    <a:pt x="4645" y="31"/>
                    <a:pt x="4547" y="1"/>
                    <a:pt x="4439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620;p46"/>
            <p:cNvSpPr/>
            <p:nvPr/>
          </p:nvSpPr>
          <p:spPr>
            <a:xfrm>
              <a:off x="701209" y="2871131"/>
              <a:ext cx="670337" cy="188875"/>
            </a:xfrm>
            <a:custGeom>
              <a:avLst/>
              <a:gdLst/>
              <a:ahLst/>
              <a:cxnLst/>
              <a:rect l="l" t="t" r="r" b="b"/>
              <a:pathLst>
                <a:path w="7574" h="2134" extrusionOk="0">
                  <a:moveTo>
                    <a:pt x="6861" y="1"/>
                  </a:moveTo>
                  <a:cubicBezTo>
                    <a:pt x="6849" y="1"/>
                    <a:pt x="6836" y="1"/>
                    <a:pt x="6823" y="1"/>
                  </a:cubicBezTo>
                  <a:cubicBezTo>
                    <a:pt x="6168" y="13"/>
                    <a:pt x="5299" y="156"/>
                    <a:pt x="4632" y="275"/>
                  </a:cubicBezTo>
                  <a:cubicBezTo>
                    <a:pt x="4084" y="382"/>
                    <a:pt x="3565" y="460"/>
                    <a:pt x="3030" y="460"/>
                  </a:cubicBezTo>
                  <a:cubicBezTo>
                    <a:pt x="2787" y="460"/>
                    <a:pt x="2540" y="444"/>
                    <a:pt x="2287" y="406"/>
                  </a:cubicBezTo>
                  <a:cubicBezTo>
                    <a:pt x="2045" y="376"/>
                    <a:pt x="1308" y="182"/>
                    <a:pt x="797" y="182"/>
                  </a:cubicBezTo>
                  <a:cubicBezTo>
                    <a:pt x="503" y="182"/>
                    <a:pt x="283" y="246"/>
                    <a:pt x="275" y="442"/>
                  </a:cubicBezTo>
                  <a:cubicBezTo>
                    <a:pt x="179" y="609"/>
                    <a:pt x="203" y="894"/>
                    <a:pt x="179" y="1049"/>
                  </a:cubicBezTo>
                  <a:cubicBezTo>
                    <a:pt x="120" y="1454"/>
                    <a:pt x="1" y="1704"/>
                    <a:pt x="525" y="1811"/>
                  </a:cubicBezTo>
                  <a:cubicBezTo>
                    <a:pt x="606" y="1828"/>
                    <a:pt x="688" y="1835"/>
                    <a:pt x="770" y="1835"/>
                  </a:cubicBezTo>
                  <a:cubicBezTo>
                    <a:pt x="1037" y="1835"/>
                    <a:pt x="1311" y="1767"/>
                    <a:pt x="1582" y="1767"/>
                  </a:cubicBezTo>
                  <a:cubicBezTo>
                    <a:pt x="1634" y="1767"/>
                    <a:pt x="1687" y="1769"/>
                    <a:pt x="1739" y="1775"/>
                  </a:cubicBezTo>
                  <a:cubicBezTo>
                    <a:pt x="2084" y="1811"/>
                    <a:pt x="2370" y="1978"/>
                    <a:pt x="2680" y="2061"/>
                  </a:cubicBezTo>
                  <a:cubicBezTo>
                    <a:pt x="2876" y="2113"/>
                    <a:pt x="3065" y="2133"/>
                    <a:pt x="3250" y="2133"/>
                  </a:cubicBezTo>
                  <a:cubicBezTo>
                    <a:pt x="3785" y="2133"/>
                    <a:pt x="4290" y="1969"/>
                    <a:pt x="4847" y="1942"/>
                  </a:cubicBezTo>
                  <a:cubicBezTo>
                    <a:pt x="4889" y="1940"/>
                    <a:pt x="4931" y="1939"/>
                    <a:pt x="4973" y="1939"/>
                  </a:cubicBezTo>
                  <a:cubicBezTo>
                    <a:pt x="5306" y="1939"/>
                    <a:pt x="5639" y="2005"/>
                    <a:pt x="5979" y="2005"/>
                  </a:cubicBezTo>
                  <a:cubicBezTo>
                    <a:pt x="6022" y="2005"/>
                    <a:pt x="6065" y="2004"/>
                    <a:pt x="6109" y="2002"/>
                  </a:cubicBezTo>
                  <a:cubicBezTo>
                    <a:pt x="6430" y="1978"/>
                    <a:pt x="6966" y="1918"/>
                    <a:pt x="7216" y="1704"/>
                  </a:cubicBezTo>
                  <a:cubicBezTo>
                    <a:pt x="7573" y="1394"/>
                    <a:pt x="7311" y="1025"/>
                    <a:pt x="7287" y="656"/>
                  </a:cubicBezTo>
                  <a:cubicBezTo>
                    <a:pt x="7287" y="621"/>
                    <a:pt x="7275" y="597"/>
                    <a:pt x="7275" y="573"/>
                  </a:cubicBezTo>
                  <a:cubicBezTo>
                    <a:pt x="7264" y="225"/>
                    <a:pt x="7343" y="1"/>
                    <a:pt x="68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621;p46"/>
            <p:cNvSpPr/>
            <p:nvPr/>
          </p:nvSpPr>
          <p:spPr>
            <a:xfrm>
              <a:off x="604296" y="2977693"/>
              <a:ext cx="476334" cy="891005"/>
            </a:xfrm>
            <a:custGeom>
              <a:avLst/>
              <a:gdLst/>
              <a:ahLst/>
              <a:cxnLst/>
              <a:rect l="l" t="t" r="r" b="b"/>
              <a:pathLst>
                <a:path w="5382" h="10067" extrusionOk="0">
                  <a:moveTo>
                    <a:pt x="4536" y="1"/>
                  </a:moveTo>
                  <a:cubicBezTo>
                    <a:pt x="4279" y="1"/>
                    <a:pt x="4003" y="72"/>
                    <a:pt x="3775" y="95"/>
                  </a:cubicBezTo>
                  <a:cubicBezTo>
                    <a:pt x="3476" y="136"/>
                    <a:pt x="3140" y="165"/>
                    <a:pt x="2813" y="165"/>
                  </a:cubicBezTo>
                  <a:cubicBezTo>
                    <a:pt x="2657" y="165"/>
                    <a:pt x="2504" y="158"/>
                    <a:pt x="2358" y="143"/>
                  </a:cubicBezTo>
                  <a:cubicBezTo>
                    <a:pt x="2210" y="130"/>
                    <a:pt x="1984" y="51"/>
                    <a:pt x="1807" y="51"/>
                  </a:cubicBezTo>
                  <a:cubicBezTo>
                    <a:pt x="1657" y="51"/>
                    <a:pt x="1542" y="108"/>
                    <a:pt x="1536" y="310"/>
                  </a:cubicBezTo>
                  <a:lnTo>
                    <a:pt x="1620" y="357"/>
                  </a:lnTo>
                  <a:cubicBezTo>
                    <a:pt x="619" y="2048"/>
                    <a:pt x="274" y="4274"/>
                    <a:pt x="572" y="6191"/>
                  </a:cubicBezTo>
                  <a:cubicBezTo>
                    <a:pt x="643" y="6656"/>
                    <a:pt x="655" y="7144"/>
                    <a:pt x="631" y="7620"/>
                  </a:cubicBezTo>
                  <a:cubicBezTo>
                    <a:pt x="619" y="7953"/>
                    <a:pt x="0" y="9918"/>
                    <a:pt x="369" y="10061"/>
                  </a:cubicBezTo>
                  <a:cubicBezTo>
                    <a:pt x="380" y="10065"/>
                    <a:pt x="391" y="10067"/>
                    <a:pt x="402" y="10067"/>
                  </a:cubicBezTo>
                  <a:cubicBezTo>
                    <a:pt x="632" y="10067"/>
                    <a:pt x="1107" y="9317"/>
                    <a:pt x="1322" y="9215"/>
                  </a:cubicBezTo>
                  <a:cubicBezTo>
                    <a:pt x="1739" y="9025"/>
                    <a:pt x="2120" y="9001"/>
                    <a:pt x="2524" y="8727"/>
                  </a:cubicBezTo>
                  <a:cubicBezTo>
                    <a:pt x="3084" y="8346"/>
                    <a:pt x="3179" y="7870"/>
                    <a:pt x="3441" y="7322"/>
                  </a:cubicBezTo>
                  <a:cubicBezTo>
                    <a:pt x="3556" y="7081"/>
                    <a:pt x="3624" y="7001"/>
                    <a:pt x="3674" y="7001"/>
                  </a:cubicBezTo>
                  <a:cubicBezTo>
                    <a:pt x="3775" y="7001"/>
                    <a:pt x="3808" y="7322"/>
                    <a:pt x="4014" y="7322"/>
                  </a:cubicBezTo>
                  <a:cubicBezTo>
                    <a:pt x="4035" y="7322"/>
                    <a:pt x="4059" y="7318"/>
                    <a:pt x="4084" y="7310"/>
                  </a:cubicBezTo>
                  <a:cubicBezTo>
                    <a:pt x="4322" y="7239"/>
                    <a:pt x="4263" y="6525"/>
                    <a:pt x="4299" y="6322"/>
                  </a:cubicBezTo>
                  <a:cubicBezTo>
                    <a:pt x="4382" y="5846"/>
                    <a:pt x="4549" y="5941"/>
                    <a:pt x="4810" y="5596"/>
                  </a:cubicBezTo>
                  <a:cubicBezTo>
                    <a:pt x="5120" y="5179"/>
                    <a:pt x="5132" y="4453"/>
                    <a:pt x="5156" y="3953"/>
                  </a:cubicBezTo>
                  <a:cubicBezTo>
                    <a:pt x="5203" y="3060"/>
                    <a:pt x="5251" y="2179"/>
                    <a:pt x="5215" y="1286"/>
                  </a:cubicBezTo>
                  <a:cubicBezTo>
                    <a:pt x="5191" y="821"/>
                    <a:pt x="5382" y="286"/>
                    <a:pt x="4906" y="71"/>
                  </a:cubicBezTo>
                  <a:cubicBezTo>
                    <a:pt x="4793" y="19"/>
                    <a:pt x="4667" y="1"/>
                    <a:pt x="4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622;p46"/>
            <p:cNvSpPr/>
            <p:nvPr/>
          </p:nvSpPr>
          <p:spPr>
            <a:xfrm>
              <a:off x="984693" y="2958841"/>
              <a:ext cx="507045" cy="952606"/>
            </a:xfrm>
            <a:custGeom>
              <a:avLst/>
              <a:gdLst/>
              <a:ahLst/>
              <a:cxnLst/>
              <a:rect l="l" t="t" r="r" b="b"/>
              <a:pathLst>
                <a:path w="5729" h="10763" extrusionOk="0">
                  <a:moveTo>
                    <a:pt x="3427" y="0"/>
                  </a:moveTo>
                  <a:cubicBezTo>
                    <a:pt x="3025" y="0"/>
                    <a:pt x="2613" y="231"/>
                    <a:pt x="2239" y="308"/>
                  </a:cubicBezTo>
                  <a:cubicBezTo>
                    <a:pt x="1703" y="403"/>
                    <a:pt x="786" y="272"/>
                    <a:pt x="405" y="725"/>
                  </a:cubicBezTo>
                  <a:cubicBezTo>
                    <a:pt x="1" y="1189"/>
                    <a:pt x="274" y="2177"/>
                    <a:pt x="262" y="2737"/>
                  </a:cubicBezTo>
                  <a:cubicBezTo>
                    <a:pt x="227" y="3713"/>
                    <a:pt x="227" y="4702"/>
                    <a:pt x="417" y="5666"/>
                  </a:cubicBezTo>
                  <a:cubicBezTo>
                    <a:pt x="512" y="6118"/>
                    <a:pt x="596" y="6738"/>
                    <a:pt x="905" y="7095"/>
                  </a:cubicBezTo>
                  <a:cubicBezTo>
                    <a:pt x="1179" y="7404"/>
                    <a:pt x="1584" y="7523"/>
                    <a:pt x="1786" y="7904"/>
                  </a:cubicBezTo>
                  <a:cubicBezTo>
                    <a:pt x="2036" y="8393"/>
                    <a:pt x="2144" y="8750"/>
                    <a:pt x="2632" y="9095"/>
                  </a:cubicBezTo>
                  <a:cubicBezTo>
                    <a:pt x="3025" y="9381"/>
                    <a:pt x="3501" y="9440"/>
                    <a:pt x="3882" y="9690"/>
                  </a:cubicBezTo>
                  <a:cubicBezTo>
                    <a:pt x="4299" y="9952"/>
                    <a:pt x="4477" y="10428"/>
                    <a:pt x="4965" y="10643"/>
                  </a:cubicBezTo>
                  <a:cubicBezTo>
                    <a:pt x="5133" y="10723"/>
                    <a:pt x="5268" y="10762"/>
                    <a:pt x="5376" y="10762"/>
                  </a:cubicBezTo>
                  <a:cubicBezTo>
                    <a:pt x="5635" y="10762"/>
                    <a:pt x="5729" y="10533"/>
                    <a:pt x="5704" y="10095"/>
                  </a:cubicBezTo>
                  <a:cubicBezTo>
                    <a:pt x="5656" y="9500"/>
                    <a:pt x="5465" y="8940"/>
                    <a:pt x="5382" y="8357"/>
                  </a:cubicBezTo>
                  <a:cubicBezTo>
                    <a:pt x="5227" y="7226"/>
                    <a:pt x="5156" y="6095"/>
                    <a:pt x="5049" y="4964"/>
                  </a:cubicBezTo>
                  <a:cubicBezTo>
                    <a:pt x="4942" y="3737"/>
                    <a:pt x="4799" y="2439"/>
                    <a:pt x="4418" y="1237"/>
                  </a:cubicBezTo>
                  <a:cubicBezTo>
                    <a:pt x="4287" y="808"/>
                    <a:pt x="4180" y="213"/>
                    <a:pt x="3715" y="46"/>
                  </a:cubicBezTo>
                  <a:cubicBezTo>
                    <a:pt x="3620" y="14"/>
                    <a:pt x="3524" y="0"/>
                    <a:pt x="3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623;p46"/>
            <p:cNvSpPr/>
            <p:nvPr/>
          </p:nvSpPr>
          <p:spPr>
            <a:xfrm>
              <a:off x="714928" y="3002475"/>
              <a:ext cx="647060" cy="438909"/>
            </a:xfrm>
            <a:custGeom>
              <a:avLst/>
              <a:gdLst/>
              <a:ahLst/>
              <a:cxnLst/>
              <a:rect l="l" t="t" r="r" b="b"/>
              <a:pathLst>
                <a:path w="7311" h="4959" extrusionOk="0">
                  <a:moveTo>
                    <a:pt x="7120" y="160"/>
                  </a:moveTo>
                  <a:lnTo>
                    <a:pt x="7120" y="160"/>
                  </a:lnTo>
                  <a:cubicBezTo>
                    <a:pt x="7132" y="256"/>
                    <a:pt x="7097" y="315"/>
                    <a:pt x="7013" y="363"/>
                  </a:cubicBezTo>
                  <a:cubicBezTo>
                    <a:pt x="6954" y="407"/>
                    <a:pt x="6849" y="420"/>
                    <a:pt x="6732" y="420"/>
                  </a:cubicBezTo>
                  <a:cubicBezTo>
                    <a:pt x="6661" y="420"/>
                    <a:pt x="6585" y="415"/>
                    <a:pt x="6513" y="411"/>
                  </a:cubicBezTo>
                  <a:cubicBezTo>
                    <a:pt x="6448" y="411"/>
                    <a:pt x="6385" y="408"/>
                    <a:pt x="6327" y="408"/>
                  </a:cubicBezTo>
                  <a:cubicBezTo>
                    <a:pt x="6269" y="408"/>
                    <a:pt x="6216" y="411"/>
                    <a:pt x="6168" y="422"/>
                  </a:cubicBezTo>
                  <a:lnTo>
                    <a:pt x="6073" y="434"/>
                  </a:lnTo>
                  <a:cubicBezTo>
                    <a:pt x="5942" y="458"/>
                    <a:pt x="5835" y="482"/>
                    <a:pt x="5727" y="494"/>
                  </a:cubicBezTo>
                  <a:cubicBezTo>
                    <a:pt x="5751" y="470"/>
                    <a:pt x="5787" y="458"/>
                    <a:pt x="5823" y="446"/>
                  </a:cubicBezTo>
                  <a:cubicBezTo>
                    <a:pt x="5989" y="363"/>
                    <a:pt x="6144" y="291"/>
                    <a:pt x="6311" y="256"/>
                  </a:cubicBezTo>
                  <a:cubicBezTo>
                    <a:pt x="6442" y="232"/>
                    <a:pt x="6585" y="220"/>
                    <a:pt x="6716" y="208"/>
                  </a:cubicBezTo>
                  <a:cubicBezTo>
                    <a:pt x="6859" y="196"/>
                    <a:pt x="7001" y="184"/>
                    <a:pt x="7120" y="160"/>
                  </a:cubicBezTo>
                  <a:close/>
                  <a:moveTo>
                    <a:pt x="155" y="351"/>
                  </a:moveTo>
                  <a:lnTo>
                    <a:pt x="155" y="351"/>
                  </a:lnTo>
                  <a:cubicBezTo>
                    <a:pt x="370" y="458"/>
                    <a:pt x="584" y="506"/>
                    <a:pt x="786" y="530"/>
                  </a:cubicBezTo>
                  <a:cubicBezTo>
                    <a:pt x="661" y="552"/>
                    <a:pt x="536" y="567"/>
                    <a:pt x="431" y="567"/>
                  </a:cubicBezTo>
                  <a:cubicBezTo>
                    <a:pt x="315" y="567"/>
                    <a:pt x="223" y="549"/>
                    <a:pt x="179" y="506"/>
                  </a:cubicBezTo>
                  <a:cubicBezTo>
                    <a:pt x="167" y="494"/>
                    <a:pt x="131" y="458"/>
                    <a:pt x="155" y="351"/>
                  </a:cubicBezTo>
                  <a:close/>
                  <a:moveTo>
                    <a:pt x="4639" y="468"/>
                  </a:moveTo>
                  <a:cubicBezTo>
                    <a:pt x="4807" y="468"/>
                    <a:pt x="4955" y="500"/>
                    <a:pt x="5120" y="541"/>
                  </a:cubicBezTo>
                  <a:cubicBezTo>
                    <a:pt x="5156" y="553"/>
                    <a:pt x="5192" y="553"/>
                    <a:pt x="5227" y="565"/>
                  </a:cubicBezTo>
                  <a:cubicBezTo>
                    <a:pt x="4858" y="720"/>
                    <a:pt x="4489" y="815"/>
                    <a:pt x="4072" y="863"/>
                  </a:cubicBezTo>
                  <a:cubicBezTo>
                    <a:pt x="4049" y="756"/>
                    <a:pt x="4013" y="672"/>
                    <a:pt x="3965" y="625"/>
                  </a:cubicBezTo>
                  <a:cubicBezTo>
                    <a:pt x="3941" y="601"/>
                    <a:pt x="3918" y="577"/>
                    <a:pt x="3894" y="565"/>
                  </a:cubicBezTo>
                  <a:cubicBezTo>
                    <a:pt x="4013" y="553"/>
                    <a:pt x="4144" y="541"/>
                    <a:pt x="4263" y="518"/>
                  </a:cubicBezTo>
                  <a:cubicBezTo>
                    <a:pt x="4358" y="506"/>
                    <a:pt x="4465" y="482"/>
                    <a:pt x="4561" y="470"/>
                  </a:cubicBezTo>
                  <a:cubicBezTo>
                    <a:pt x="4587" y="468"/>
                    <a:pt x="4613" y="468"/>
                    <a:pt x="4639" y="468"/>
                  </a:cubicBezTo>
                  <a:close/>
                  <a:moveTo>
                    <a:pt x="2073" y="381"/>
                  </a:moveTo>
                  <a:cubicBezTo>
                    <a:pt x="2346" y="381"/>
                    <a:pt x="2647" y="431"/>
                    <a:pt x="2941" y="482"/>
                  </a:cubicBezTo>
                  <a:cubicBezTo>
                    <a:pt x="3120" y="506"/>
                    <a:pt x="3287" y="541"/>
                    <a:pt x="3453" y="553"/>
                  </a:cubicBezTo>
                  <a:cubicBezTo>
                    <a:pt x="3441" y="589"/>
                    <a:pt x="3430" y="613"/>
                    <a:pt x="3430" y="613"/>
                  </a:cubicBezTo>
                  <a:cubicBezTo>
                    <a:pt x="3394" y="720"/>
                    <a:pt x="3382" y="803"/>
                    <a:pt x="3406" y="887"/>
                  </a:cubicBezTo>
                  <a:cubicBezTo>
                    <a:pt x="3168" y="875"/>
                    <a:pt x="2906" y="851"/>
                    <a:pt x="2668" y="768"/>
                  </a:cubicBezTo>
                  <a:cubicBezTo>
                    <a:pt x="2584" y="732"/>
                    <a:pt x="2489" y="696"/>
                    <a:pt x="2406" y="661"/>
                  </a:cubicBezTo>
                  <a:cubicBezTo>
                    <a:pt x="2227" y="577"/>
                    <a:pt x="2048" y="506"/>
                    <a:pt x="1846" y="470"/>
                  </a:cubicBezTo>
                  <a:cubicBezTo>
                    <a:pt x="1763" y="458"/>
                    <a:pt x="1691" y="458"/>
                    <a:pt x="1608" y="446"/>
                  </a:cubicBezTo>
                  <a:cubicBezTo>
                    <a:pt x="1667" y="434"/>
                    <a:pt x="1727" y="422"/>
                    <a:pt x="1751" y="411"/>
                  </a:cubicBezTo>
                  <a:cubicBezTo>
                    <a:pt x="1852" y="390"/>
                    <a:pt x="1960" y="381"/>
                    <a:pt x="2073" y="381"/>
                  </a:cubicBezTo>
                  <a:close/>
                  <a:moveTo>
                    <a:pt x="3596" y="565"/>
                  </a:moveTo>
                  <a:cubicBezTo>
                    <a:pt x="3620" y="565"/>
                    <a:pt x="3632" y="565"/>
                    <a:pt x="3644" y="577"/>
                  </a:cubicBezTo>
                  <a:lnTo>
                    <a:pt x="3691" y="577"/>
                  </a:lnTo>
                  <a:cubicBezTo>
                    <a:pt x="3703" y="577"/>
                    <a:pt x="3703" y="589"/>
                    <a:pt x="3715" y="601"/>
                  </a:cubicBezTo>
                  <a:cubicBezTo>
                    <a:pt x="3715" y="637"/>
                    <a:pt x="3751" y="672"/>
                    <a:pt x="3787" y="672"/>
                  </a:cubicBezTo>
                  <a:cubicBezTo>
                    <a:pt x="3811" y="672"/>
                    <a:pt x="3846" y="684"/>
                    <a:pt x="3870" y="708"/>
                  </a:cubicBezTo>
                  <a:cubicBezTo>
                    <a:pt x="3906" y="744"/>
                    <a:pt x="3930" y="803"/>
                    <a:pt x="3953" y="875"/>
                  </a:cubicBezTo>
                  <a:cubicBezTo>
                    <a:pt x="3846" y="887"/>
                    <a:pt x="3751" y="887"/>
                    <a:pt x="3656" y="887"/>
                  </a:cubicBezTo>
                  <a:lnTo>
                    <a:pt x="3537" y="887"/>
                  </a:lnTo>
                  <a:cubicBezTo>
                    <a:pt x="3513" y="815"/>
                    <a:pt x="3513" y="744"/>
                    <a:pt x="3549" y="661"/>
                  </a:cubicBezTo>
                  <a:cubicBezTo>
                    <a:pt x="3560" y="625"/>
                    <a:pt x="3584" y="601"/>
                    <a:pt x="3596" y="565"/>
                  </a:cubicBezTo>
                  <a:close/>
                  <a:moveTo>
                    <a:pt x="7180" y="0"/>
                  </a:moveTo>
                  <a:cubicBezTo>
                    <a:pt x="7176" y="0"/>
                    <a:pt x="7172" y="2"/>
                    <a:pt x="7168" y="6"/>
                  </a:cubicBezTo>
                  <a:cubicBezTo>
                    <a:pt x="7156" y="6"/>
                    <a:pt x="7132" y="18"/>
                    <a:pt x="7132" y="30"/>
                  </a:cubicBezTo>
                  <a:cubicBezTo>
                    <a:pt x="7001" y="53"/>
                    <a:pt x="6859" y="65"/>
                    <a:pt x="6704" y="77"/>
                  </a:cubicBezTo>
                  <a:cubicBezTo>
                    <a:pt x="6573" y="89"/>
                    <a:pt x="6418" y="101"/>
                    <a:pt x="6287" y="125"/>
                  </a:cubicBezTo>
                  <a:cubicBezTo>
                    <a:pt x="6097" y="160"/>
                    <a:pt x="5930" y="244"/>
                    <a:pt x="5763" y="327"/>
                  </a:cubicBezTo>
                  <a:cubicBezTo>
                    <a:pt x="5716" y="351"/>
                    <a:pt x="5668" y="375"/>
                    <a:pt x="5620" y="399"/>
                  </a:cubicBezTo>
                  <a:cubicBezTo>
                    <a:pt x="5561" y="422"/>
                    <a:pt x="5501" y="446"/>
                    <a:pt x="5442" y="482"/>
                  </a:cubicBezTo>
                  <a:cubicBezTo>
                    <a:pt x="5418" y="470"/>
                    <a:pt x="5406" y="470"/>
                    <a:pt x="5382" y="470"/>
                  </a:cubicBezTo>
                  <a:cubicBezTo>
                    <a:pt x="5299" y="458"/>
                    <a:pt x="5227" y="434"/>
                    <a:pt x="5156" y="422"/>
                  </a:cubicBezTo>
                  <a:cubicBezTo>
                    <a:pt x="5000" y="384"/>
                    <a:pt x="4837" y="345"/>
                    <a:pt x="4665" y="345"/>
                  </a:cubicBezTo>
                  <a:cubicBezTo>
                    <a:pt x="4627" y="345"/>
                    <a:pt x="4588" y="347"/>
                    <a:pt x="4549" y="351"/>
                  </a:cubicBezTo>
                  <a:cubicBezTo>
                    <a:pt x="4442" y="363"/>
                    <a:pt x="4346" y="375"/>
                    <a:pt x="4239" y="387"/>
                  </a:cubicBezTo>
                  <a:cubicBezTo>
                    <a:pt x="4096" y="422"/>
                    <a:pt x="3953" y="434"/>
                    <a:pt x="3799" y="446"/>
                  </a:cubicBezTo>
                  <a:cubicBezTo>
                    <a:pt x="3787" y="399"/>
                    <a:pt x="3751" y="351"/>
                    <a:pt x="3691" y="339"/>
                  </a:cubicBezTo>
                  <a:cubicBezTo>
                    <a:pt x="3685" y="338"/>
                    <a:pt x="3679" y="337"/>
                    <a:pt x="3673" y="337"/>
                  </a:cubicBezTo>
                  <a:cubicBezTo>
                    <a:pt x="3620" y="337"/>
                    <a:pt x="3569" y="381"/>
                    <a:pt x="3537" y="434"/>
                  </a:cubicBezTo>
                  <a:cubicBezTo>
                    <a:pt x="3358" y="422"/>
                    <a:pt x="3168" y="387"/>
                    <a:pt x="2965" y="351"/>
                  </a:cubicBezTo>
                  <a:cubicBezTo>
                    <a:pt x="2662" y="300"/>
                    <a:pt x="2353" y="250"/>
                    <a:pt x="2068" y="250"/>
                  </a:cubicBezTo>
                  <a:cubicBezTo>
                    <a:pt x="1949" y="250"/>
                    <a:pt x="1835" y="259"/>
                    <a:pt x="1727" y="280"/>
                  </a:cubicBezTo>
                  <a:cubicBezTo>
                    <a:pt x="1691" y="291"/>
                    <a:pt x="1608" y="315"/>
                    <a:pt x="1513" y="339"/>
                  </a:cubicBezTo>
                  <a:cubicBezTo>
                    <a:pt x="1441" y="363"/>
                    <a:pt x="1334" y="399"/>
                    <a:pt x="1215" y="434"/>
                  </a:cubicBezTo>
                  <a:cubicBezTo>
                    <a:pt x="846" y="411"/>
                    <a:pt x="489" y="387"/>
                    <a:pt x="120" y="196"/>
                  </a:cubicBezTo>
                  <a:cubicBezTo>
                    <a:pt x="110" y="193"/>
                    <a:pt x="100" y="192"/>
                    <a:pt x="91" y="192"/>
                  </a:cubicBezTo>
                  <a:cubicBezTo>
                    <a:pt x="66" y="192"/>
                    <a:pt x="45" y="203"/>
                    <a:pt x="36" y="220"/>
                  </a:cubicBezTo>
                  <a:cubicBezTo>
                    <a:pt x="24" y="244"/>
                    <a:pt x="24" y="268"/>
                    <a:pt x="36" y="291"/>
                  </a:cubicBezTo>
                  <a:cubicBezTo>
                    <a:pt x="36" y="291"/>
                    <a:pt x="36" y="291"/>
                    <a:pt x="24" y="303"/>
                  </a:cubicBezTo>
                  <a:cubicBezTo>
                    <a:pt x="1" y="422"/>
                    <a:pt x="12" y="530"/>
                    <a:pt x="84" y="589"/>
                  </a:cubicBezTo>
                  <a:cubicBezTo>
                    <a:pt x="155" y="672"/>
                    <a:pt x="286" y="696"/>
                    <a:pt x="429" y="696"/>
                  </a:cubicBezTo>
                  <a:cubicBezTo>
                    <a:pt x="655" y="696"/>
                    <a:pt x="941" y="637"/>
                    <a:pt x="1227" y="553"/>
                  </a:cubicBezTo>
                  <a:lnTo>
                    <a:pt x="1263" y="565"/>
                  </a:lnTo>
                  <a:cubicBezTo>
                    <a:pt x="1453" y="565"/>
                    <a:pt x="1632" y="577"/>
                    <a:pt x="1834" y="601"/>
                  </a:cubicBezTo>
                  <a:cubicBezTo>
                    <a:pt x="2013" y="625"/>
                    <a:pt x="2179" y="696"/>
                    <a:pt x="2346" y="780"/>
                  </a:cubicBezTo>
                  <a:cubicBezTo>
                    <a:pt x="2441" y="815"/>
                    <a:pt x="2537" y="851"/>
                    <a:pt x="2632" y="887"/>
                  </a:cubicBezTo>
                  <a:cubicBezTo>
                    <a:pt x="2894" y="982"/>
                    <a:pt x="3191" y="1006"/>
                    <a:pt x="3441" y="1018"/>
                  </a:cubicBezTo>
                  <a:cubicBezTo>
                    <a:pt x="3453" y="1053"/>
                    <a:pt x="3477" y="1089"/>
                    <a:pt x="3489" y="1125"/>
                  </a:cubicBezTo>
                  <a:cubicBezTo>
                    <a:pt x="3537" y="1208"/>
                    <a:pt x="3572" y="1292"/>
                    <a:pt x="3584" y="1387"/>
                  </a:cubicBezTo>
                  <a:cubicBezTo>
                    <a:pt x="3620" y="1601"/>
                    <a:pt x="3549" y="1863"/>
                    <a:pt x="3477" y="2113"/>
                  </a:cubicBezTo>
                  <a:cubicBezTo>
                    <a:pt x="3430" y="2280"/>
                    <a:pt x="3382" y="2446"/>
                    <a:pt x="3358" y="2601"/>
                  </a:cubicBezTo>
                  <a:cubicBezTo>
                    <a:pt x="3251" y="3518"/>
                    <a:pt x="3358" y="4244"/>
                    <a:pt x="3727" y="4923"/>
                  </a:cubicBezTo>
                  <a:cubicBezTo>
                    <a:pt x="3739" y="4947"/>
                    <a:pt x="3763" y="4959"/>
                    <a:pt x="3787" y="4959"/>
                  </a:cubicBezTo>
                  <a:cubicBezTo>
                    <a:pt x="3787" y="4959"/>
                    <a:pt x="3799" y="4959"/>
                    <a:pt x="3811" y="4947"/>
                  </a:cubicBezTo>
                  <a:cubicBezTo>
                    <a:pt x="3846" y="4935"/>
                    <a:pt x="3858" y="4899"/>
                    <a:pt x="3834" y="4863"/>
                  </a:cubicBezTo>
                  <a:cubicBezTo>
                    <a:pt x="3489" y="4209"/>
                    <a:pt x="3382" y="3506"/>
                    <a:pt x="3489" y="2613"/>
                  </a:cubicBezTo>
                  <a:cubicBezTo>
                    <a:pt x="3501" y="2470"/>
                    <a:pt x="3549" y="2316"/>
                    <a:pt x="3596" y="2149"/>
                  </a:cubicBezTo>
                  <a:cubicBezTo>
                    <a:pt x="3668" y="1887"/>
                    <a:pt x="3751" y="1613"/>
                    <a:pt x="3715" y="1363"/>
                  </a:cubicBezTo>
                  <a:cubicBezTo>
                    <a:pt x="3703" y="1244"/>
                    <a:pt x="3656" y="1149"/>
                    <a:pt x="3608" y="1065"/>
                  </a:cubicBezTo>
                  <a:cubicBezTo>
                    <a:pt x="3596" y="1053"/>
                    <a:pt x="3596" y="1030"/>
                    <a:pt x="3584" y="1018"/>
                  </a:cubicBezTo>
                  <a:lnTo>
                    <a:pt x="3656" y="1018"/>
                  </a:lnTo>
                  <a:cubicBezTo>
                    <a:pt x="3763" y="1018"/>
                    <a:pt x="3870" y="1006"/>
                    <a:pt x="3977" y="1006"/>
                  </a:cubicBezTo>
                  <a:cubicBezTo>
                    <a:pt x="4025" y="1303"/>
                    <a:pt x="4001" y="1744"/>
                    <a:pt x="3989" y="1958"/>
                  </a:cubicBezTo>
                  <a:cubicBezTo>
                    <a:pt x="3977" y="2042"/>
                    <a:pt x="3977" y="2113"/>
                    <a:pt x="3977" y="2149"/>
                  </a:cubicBezTo>
                  <a:cubicBezTo>
                    <a:pt x="3977" y="2268"/>
                    <a:pt x="3989" y="2387"/>
                    <a:pt x="4001" y="2494"/>
                  </a:cubicBezTo>
                  <a:cubicBezTo>
                    <a:pt x="4013" y="2673"/>
                    <a:pt x="4037" y="2851"/>
                    <a:pt x="4013" y="3006"/>
                  </a:cubicBezTo>
                  <a:cubicBezTo>
                    <a:pt x="3989" y="3125"/>
                    <a:pt x="3965" y="3232"/>
                    <a:pt x="3930" y="3328"/>
                  </a:cubicBezTo>
                  <a:cubicBezTo>
                    <a:pt x="3894" y="3494"/>
                    <a:pt x="3846" y="3649"/>
                    <a:pt x="3846" y="3851"/>
                  </a:cubicBezTo>
                  <a:cubicBezTo>
                    <a:pt x="3846" y="3887"/>
                    <a:pt x="3870" y="3911"/>
                    <a:pt x="3906" y="3911"/>
                  </a:cubicBezTo>
                  <a:lnTo>
                    <a:pt x="3918" y="3911"/>
                  </a:lnTo>
                  <a:cubicBezTo>
                    <a:pt x="3941" y="3911"/>
                    <a:pt x="3977" y="3875"/>
                    <a:pt x="3977" y="3851"/>
                  </a:cubicBezTo>
                  <a:cubicBezTo>
                    <a:pt x="3965" y="3673"/>
                    <a:pt x="4013" y="3518"/>
                    <a:pt x="4061" y="3375"/>
                  </a:cubicBezTo>
                  <a:cubicBezTo>
                    <a:pt x="4084" y="3268"/>
                    <a:pt x="4120" y="3149"/>
                    <a:pt x="4132" y="3030"/>
                  </a:cubicBezTo>
                  <a:cubicBezTo>
                    <a:pt x="4168" y="2851"/>
                    <a:pt x="4144" y="2673"/>
                    <a:pt x="4120" y="2482"/>
                  </a:cubicBezTo>
                  <a:cubicBezTo>
                    <a:pt x="4120" y="2363"/>
                    <a:pt x="4108" y="2256"/>
                    <a:pt x="4108" y="2149"/>
                  </a:cubicBezTo>
                  <a:cubicBezTo>
                    <a:pt x="4108" y="2113"/>
                    <a:pt x="4108" y="2054"/>
                    <a:pt x="4108" y="1970"/>
                  </a:cubicBezTo>
                  <a:cubicBezTo>
                    <a:pt x="4132" y="1708"/>
                    <a:pt x="4156" y="1303"/>
                    <a:pt x="4096" y="994"/>
                  </a:cubicBezTo>
                  <a:cubicBezTo>
                    <a:pt x="4596" y="934"/>
                    <a:pt x="5013" y="803"/>
                    <a:pt x="5454" y="613"/>
                  </a:cubicBezTo>
                  <a:cubicBezTo>
                    <a:pt x="5507" y="618"/>
                    <a:pt x="5558" y="621"/>
                    <a:pt x="5607" y="621"/>
                  </a:cubicBezTo>
                  <a:cubicBezTo>
                    <a:pt x="5775" y="621"/>
                    <a:pt x="5921" y="593"/>
                    <a:pt x="6097" y="565"/>
                  </a:cubicBezTo>
                  <a:lnTo>
                    <a:pt x="6192" y="541"/>
                  </a:lnTo>
                  <a:cubicBezTo>
                    <a:pt x="6216" y="538"/>
                    <a:pt x="6245" y="536"/>
                    <a:pt x="6277" y="536"/>
                  </a:cubicBezTo>
                  <a:cubicBezTo>
                    <a:pt x="6343" y="536"/>
                    <a:pt x="6422" y="541"/>
                    <a:pt x="6501" y="541"/>
                  </a:cubicBezTo>
                  <a:cubicBezTo>
                    <a:pt x="6577" y="545"/>
                    <a:pt x="6652" y="549"/>
                    <a:pt x="6724" y="549"/>
                  </a:cubicBezTo>
                  <a:cubicBezTo>
                    <a:pt x="6868" y="549"/>
                    <a:pt x="6997" y="534"/>
                    <a:pt x="7085" y="470"/>
                  </a:cubicBezTo>
                  <a:cubicBezTo>
                    <a:pt x="7228" y="387"/>
                    <a:pt x="7263" y="268"/>
                    <a:pt x="7251" y="125"/>
                  </a:cubicBezTo>
                  <a:lnTo>
                    <a:pt x="7263" y="125"/>
                  </a:lnTo>
                  <a:cubicBezTo>
                    <a:pt x="7299" y="113"/>
                    <a:pt x="7311" y="77"/>
                    <a:pt x="7311" y="41"/>
                  </a:cubicBezTo>
                  <a:cubicBezTo>
                    <a:pt x="7302" y="15"/>
                    <a:pt x="7280" y="1"/>
                    <a:pt x="7254" y="1"/>
                  </a:cubicBezTo>
                  <a:cubicBezTo>
                    <a:pt x="7245" y="1"/>
                    <a:pt x="7237" y="3"/>
                    <a:pt x="7228" y="6"/>
                  </a:cubicBezTo>
                  <a:lnTo>
                    <a:pt x="7204" y="6"/>
                  </a:lnTo>
                  <a:cubicBezTo>
                    <a:pt x="7196" y="6"/>
                    <a:pt x="7188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624;p46"/>
            <p:cNvSpPr/>
            <p:nvPr/>
          </p:nvSpPr>
          <p:spPr>
            <a:xfrm>
              <a:off x="451977" y="2277782"/>
              <a:ext cx="335788" cy="607161"/>
            </a:xfrm>
            <a:custGeom>
              <a:avLst/>
              <a:gdLst/>
              <a:ahLst/>
              <a:cxnLst/>
              <a:rect l="l" t="t" r="r" b="b"/>
              <a:pathLst>
                <a:path w="3794" h="6860" extrusionOk="0">
                  <a:moveTo>
                    <a:pt x="2714" y="1"/>
                  </a:moveTo>
                  <a:cubicBezTo>
                    <a:pt x="2521" y="1"/>
                    <a:pt x="2331" y="36"/>
                    <a:pt x="2174" y="97"/>
                  </a:cubicBezTo>
                  <a:cubicBezTo>
                    <a:pt x="2067" y="145"/>
                    <a:pt x="1983" y="217"/>
                    <a:pt x="1900" y="300"/>
                  </a:cubicBezTo>
                  <a:cubicBezTo>
                    <a:pt x="1650" y="598"/>
                    <a:pt x="1578" y="1074"/>
                    <a:pt x="1459" y="1407"/>
                  </a:cubicBezTo>
                  <a:cubicBezTo>
                    <a:pt x="1257" y="1955"/>
                    <a:pt x="1067" y="2491"/>
                    <a:pt x="876" y="3026"/>
                  </a:cubicBezTo>
                  <a:cubicBezTo>
                    <a:pt x="626" y="3729"/>
                    <a:pt x="364" y="4431"/>
                    <a:pt x="114" y="5134"/>
                  </a:cubicBezTo>
                  <a:cubicBezTo>
                    <a:pt x="0" y="5444"/>
                    <a:pt x="264" y="6859"/>
                    <a:pt x="756" y="6859"/>
                  </a:cubicBezTo>
                  <a:cubicBezTo>
                    <a:pt x="831" y="6859"/>
                    <a:pt x="911" y="6827"/>
                    <a:pt x="995" y="6753"/>
                  </a:cubicBezTo>
                  <a:cubicBezTo>
                    <a:pt x="1590" y="6229"/>
                    <a:pt x="1959" y="5515"/>
                    <a:pt x="2257" y="4800"/>
                  </a:cubicBezTo>
                  <a:cubicBezTo>
                    <a:pt x="2626" y="3896"/>
                    <a:pt x="2936" y="2979"/>
                    <a:pt x="3293" y="2086"/>
                  </a:cubicBezTo>
                  <a:cubicBezTo>
                    <a:pt x="3436" y="1705"/>
                    <a:pt x="3793" y="967"/>
                    <a:pt x="3662" y="562"/>
                  </a:cubicBezTo>
                  <a:cubicBezTo>
                    <a:pt x="3533" y="158"/>
                    <a:pt x="3119" y="1"/>
                    <a:pt x="2714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625;p46"/>
            <p:cNvSpPr/>
            <p:nvPr/>
          </p:nvSpPr>
          <p:spPr>
            <a:xfrm>
              <a:off x="1244634" y="2244238"/>
              <a:ext cx="398627" cy="1275482"/>
            </a:xfrm>
            <a:custGeom>
              <a:avLst/>
              <a:gdLst/>
              <a:ahLst/>
              <a:cxnLst/>
              <a:rect l="l" t="t" r="r" b="b"/>
              <a:pathLst>
                <a:path w="4504" h="14411" extrusionOk="0">
                  <a:moveTo>
                    <a:pt x="835" y="0"/>
                  </a:moveTo>
                  <a:cubicBezTo>
                    <a:pt x="0" y="0"/>
                    <a:pt x="217" y="1289"/>
                    <a:pt x="362" y="1941"/>
                  </a:cubicBezTo>
                  <a:cubicBezTo>
                    <a:pt x="659" y="3346"/>
                    <a:pt x="1207" y="4406"/>
                    <a:pt x="1862" y="5691"/>
                  </a:cubicBezTo>
                  <a:cubicBezTo>
                    <a:pt x="2314" y="6572"/>
                    <a:pt x="2267" y="7608"/>
                    <a:pt x="2469" y="8585"/>
                  </a:cubicBezTo>
                  <a:cubicBezTo>
                    <a:pt x="2671" y="9585"/>
                    <a:pt x="3136" y="10442"/>
                    <a:pt x="2969" y="11454"/>
                  </a:cubicBezTo>
                  <a:cubicBezTo>
                    <a:pt x="2909" y="11859"/>
                    <a:pt x="2648" y="12168"/>
                    <a:pt x="2588" y="12537"/>
                  </a:cubicBezTo>
                  <a:cubicBezTo>
                    <a:pt x="2505" y="13002"/>
                    <a:pt x="2755" y="13454"/>
                    <a:pt x="2731" y="13930"/>
                  </a:cubicBezTo>
                  <a:cubicBezTo>
                    <a:pt x="2754" y="13934"/>
                    <a:pt x="2777" y="13935"/>
                    <a:pt x="2798" y="13935"/>
                  </a:cubicBezTo>
                  <a:cubicBezTo>
                    <a:pt x="3032" y="13935"/>
                    <a:pt x="3172" y="13763"/>
                    <a:pt x="3183" y="13502"/>
                  </a:cubicBezTo>
                  <a:lnTo>
                    <a:pt x="3183" y="13502"/>
                  </a:lnTo>
                  <a:cubicBezTo>
                    <a:pt x="3410" y="13716"/>
                    <a:pt x="3314" y="14109"/>
                    <a:pt x="3052" y="14311"/>
                  </a:cubicBezTo>
                  <a:cubicBezTo>
                    <a:pt x="3241" y="14379"/>
                    <a:pt x="3405" y="14410"/>
                    <a:pt x="3547" y="14410"/>
                  </a:cubicBezTo>
                  <a:cubicBezTo>
                    <a:pt x="4504" y="14410"/>
                    <a:pt x="4488" y="13024"/>
                    <a:pt x="4291" y="12216"/>
                  </a:cubicBezTo>
                  <a:cubicBezTo>
                    <a:pt x="3969" y="10954"/>
                    <a:pt x="4493" y="9632"/>
                    <a:pt x="4374" y="8346"/>
                  </a:cubicBezTo>
                  <a:cubicBezTo>
                    <a:pt x="4243" y="7049"/>
                    <a:pt x="3862" y="5799"/>
                    <a:pt x="3564" y="4536"/>
                  </a:cubicBezTo>
                  <a:cubicBezTo>
                    <a:pt x="3374" y="3774"/>
                    <a:pt x="2993" y="3072"/>
                    <a:pt x="2779" y="2310"/>
                  </a:cubicBezTo>
                  <a:cubicBezTo>
                    <a:pt x="2528" y="1417"/>
                    <a:pt x="2267" y="453"/>
                    <a:pt x="1290" y="95"/>
                  </a:cubicBezTo>
                  <a:cubicBezTo>
                    <a:pt x="1112" y="30"/>
                    <a:pt x="961" y="0"/>
                    <a:pt x="835" y="0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626;p46"/>
            <p:cNvSpPr/>
            <p:nvPr/>
          </p:nvSpPr>
          <p:spPr>
            <a:xfrm>
              <a:off x="344000" y="1952343"/>
              <a:ext cx="112844" cy="2969604"/>
            </a:xfrm>
            <a:custGeom>
              <a:avLst/>
              <a:gdLst/>
              <a:ahLst/>
              <a:cxnLst/>
              <a:rect l="l" t="t" r="r" b="b"/>
              <a:pathLst>
                <a:path w="1275" h="33552" extrusionOk="0">
                  <a:moveTo>
                    <a:pt x="405" y="0"/>
                  </a:moveTo>
                  <a:cubicBezTo>
                    <a:pt x="405" y="1012"/>
                    <a:pt x="429" y="2036"/>
                    <a:pt x="453" y="3036"/>
                  </a:cubicBezTo>
                  <a:cubicBezTo>
                    <a:pt x="512" y="5275"/>
                    <a:pt x="560" y="7584"/>
                    <a:pt x="322" y="9847"/>
                  </a:cubicBezTo>
                  <a:cubicBezTo>
                    <a:pt x="1" y="12835"/>
                    <a:pt x="215" y="15895"/>
                    <a:pt x="429" y="18848"/>
                  </a:cubicBezTo>
                  <a:cubicBezTo>
                    <a:pt x="584" y="21181"/>
                    <a:pt x="763" y="23586"/>
                    <a:pt x="655" y="25932"/>
                  </a:cubicBezTo>
                  <a:cubicBezTo>
                    <a:pt x="632" y="26587"/>
                    <a:pt x="596" y="27242"/>
                    <a:pt x="560" y="27896"/>
                  </a:cubicBezTo>
                  <a:cubicBezTo>
                    <a:pt x="453" y="29659"/>
                    <a:pt x="346" y="31468"/>
                    <a:pt x="477" y="33278"/>
                  </a:cubicBezTo>
                  <a:lnTo>
                    <a:pt x="501" y="33552"/>
                  </a:lnTo>
                  <a:lnTo>
                    <a:pt x="774" y="33516"/>
                  </a:lnTo>
                  <a:cubicBezTo>
                    <a:pt x="870" y="33492"/>
                    <a:pt x="977" y="33492"/>
                    <a:pt x="977" y="33492"/>
                  </a:cubicBezTo>
                  <a:cubicBezTo>
                    <a:pt x="846" y="31718"/>
                    <a:pt x="965" y="29671"/>
                    <a:pt x="1072" y="27932"/>
                  </a:cubicBezTo>
                  <a:cubicBezTo>
                    <a:pt x="1108" y="27277"/>
                    <a:pt x="1144" y="26611"/>
                    <a:pt x="1179" y="25956"/>
                  </a:cubicBezTo>
                  <a:cubicBezTo>
                    <a:pt x="1274" y="23575"/>
                    <a:pt x="1096" y="21158"/>
                    <a:pt x="941" y="18812"/>
                  </a:cubicBezTo>
                  <a:cubicBezTo>
                    <a:pt x="727" y="15883"/>
                    <a:pt x="512" y="12847"/>
                    <a:pt x="834" y="9906"/>
                  </a:cubicBezTo>
                  <a:cubicBezTo>
                    <a:pt x="1084" y="7608"/>
                    <a:pt x="1024" y="5275"/>
                    <a:pt x="965" y="3012"/>
                  </a:cubicBezTo>
                  <a:cubicBezTo>
                    <a:pt x="941" y="2036"/>
                    <a:pt x="917" y="1012"/>
                    <a:pt x="9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627;p46"/>
            <p:cNvSpPr/>
            <p:nvPr/>
          </p:nvSpPr>
          <p:spPr>
            <a:xfrm>
              <a:off x="362233" y="2225209"/>
              <a:ext cx="95674" cy="146391"/>
            </a:xfrm>
            <a:custGeom>
              <a:avLst/>
              <a:gdLst/>
              <a:ahLst/>
              <a:cxnLst/>
              <a:rect l="l" t="t" r="r" b="b"/>
              <a:pathLst>
                <a:path w="1081" h="1654" extrusionOk="0">
                  <a:moveTo>
                    <a:pt x="449" y="1"/>
                  </a:moveTo>
                  <a:cubicBezTo>
                    <a:pt x="271" y="72"/>
                    <a:pt x="45" y="310"/>
                    <a:pt x="21" y="501"/>
                  </a:cubicBezTo>
                  <a:cubicBezTo>
                    <a:pt x="0" y="643"/>
                    <a:pt x="84" y="802"/>
                    <a:pt x="212" y="802"/>
                  </a:cubicBezTo>
                  <a:cubicBezTo>
                    <a:pt x="234" y="802"/>
                    <a:pt x="258" y="797"/>
                    <a:pt x="283" y="787"/>
                  </a:cubicBezTo>
                  <a:lnTo>
                    <a:pt x="283" y="787"/>
                  </a:lnTo>
                  <a:cubicBezTo>
                    <a:pt x="140" y="930"/>
                    <a:pt x="140" y="1084"/>
                    <a:pt x="152" y="1287"/>
                  </a:cubicBezTo>
                  <a:cubicBezTo>
                    <a:pt x="213" y="1304"/>
                    <a:pt x="280" y="1315"/>
                    <a:pt x="349" y="1315"/>
                  </a:cubicBezTo>
                  <a:cubicBezTo>
                    <a:pt x="374" y="1315"/>
                    <a:pt x="400" y="1314"/>
                    <a:pt x="426" y="1311"/>
                  </a:cubicBezTo>
                  <a:lnTo>
                    <a:pt x="426" y="1311"/>
                  </a:lnTo>
                  <a:cubicBezTo>
                    <a:pt x="280" y="1515"/>
                    <a:pt x="362" y="1653"/>
                    <a:pt x="512" y="1653"/>
                  </a:cubicBezTo>
                  <a:cubicBezTo>
                    <a:pt x="571" y="1653"/>
                    <a:pt x="641" y="1632"/>
                    <a:pt x="711" y="1584"/>
                  </a:cubicBezTo>
                  <a:cubicBezTo>
                    <a:pt x="926" y="1430"/>
                    <a:pt x="997" y="1227"/>
                    <a:pt x="1033" y="989"/>
                  </a:cubicBezTo>
                  <a:cubicBezTo>
                    <a:pt x="1068" y="775"/>
                    <a:pt x="1080" y="513"/>
                    <a:pt x="961" y="310"/>
                  </a:cubicBezTo>
                  <a:cubicBezTo>
                    <a:pt x="908" y="214"/>
                    <a:pt x="686" y="6"/>
                    <a:pt x="530" y="6"/>
                  </a:cubicBezTo>
                  <a:cubicBezTo>
                    <a:pt x="483" y="6"/>
                    <a:pt x="441" y="25"/>
                    <a:pt x="413" y="74"/>
                  </a:cubicBezTo>
                  <a:lnTo>
                    <a:pt x="413" y="74"/>
                  </a:lnTo>
                  <a:lnTo>
                    <a:pt x="449" y="1"/>
                  </a:ln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628;p46"/>
            <p:cNvSpPr/>
            <p:nvPr/>
          </p:nvSpPr>
          <p:spPr>
            <a:xfrm>
              <a:off x="327184" y="1524502"/>
              <a:ext cx="151786" cy="436342"/>
            </a:xfrm>
            <a:custGeom>
              <a:avLst/>
              <a:gdLst/>
              <a:ahLst/>
              <a:cxnLst/>
              <a:rect l="l" t="t" r="r" b="b"/>
              <a:pathLst>
                <a:path w="1715" h="4930" extrusionOk="0">
                  <a:moveTo>
                    <a:pt x="786" y="0"/>
                  </a:moveTo>
                  <a:lnTo>
                    <a:pt x="0" y="3477"/>
                  </a:lnTo>
                  <a:lnTo>
                    <a:pt x="607" y="4929"/>
                  </a:lnTo>
                  <a:lnTo>
                    <a:pt x="1107" y="4929"/>
                  </a:lnTo>
                  <a:lnTo>
                    <a:pt x="1715" y="3417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629;p46"/>
            <p:cNvSpPr/>
            <p:nvPr/>
          </p:nvSpPr>
          <p:spPr>
            <a:xfrm>
              <a:off x="805557" y="1648854"/>
              <a:ext cx="454296" cy="387397"/>
            </a:xfrm>
            <a:custGeom>
              <a:avLst/>
              <a:gdLst/>
              <a:ahLst/>
              <a:cxnLst/>
              <a:rect l="l" t="t" r="r" b="b"/>
              <a:pathLst>
                <a:path w="5133" h="4377" extrusionOk="0">
                  <a:moveTo>
                    <a:pt x="4739" y="1560"/>
                  </a:moveTo>
                  <a:lnTo>
                    <a:pt x="4773" y="1779"/>
                  </a:lnTo>
                  <a:lnTo>
                    <a:pt x="4773" y="1779"/>
                  </a:lnTo>
                  <a:cubicBezTo>
                    <a:pt x="4756" y="1720"/>
                    <a:pt x="4744" y="1653"/>
                    <a:pt x="4739" y="1560"/>
                  </a:cubicBezTo>
                  <a:close/>
                  <a:moveTo>
                    <a:pt x="3249" y="0"/>
                  </a:moveTo>
                  <a:cubicBezTo>
                    <a:pt x="2629" y="0"/>
                    <a:pt x="1965" y="177"/>
                    <a:pt x="1548" y="357"/>
                  </a:cubicBezTo>
                  <a:cubicBezTo>
                    <a:pt x="1072" y="560"/>
                    <a:pt x="489" y="1107"/>
                    <a:pt x="203" y="1548"/>
                  </a:cubicBezTo>
                  <a:cubicBezTo>
                    <a:pt x="0" y="1869"/>
                    <a:pt x="0" y="2310"/>
                    <a:pt x="12" y="2679"/>
                  </a:cubicBezTo>
                  <a:cubicBezTo>
                    <a:pt x="36" y="3298"/>
                    <a:pt x="405" y="3810"/>
                    <a:pt x="953" y="4096"/>
                  </a:cubicBezTo>
                  <a:cubicBezTo>
                    <a:pt x="1263" y="4263"/>
                    <a:pt x="1774" y="4251"/>
                    <a:pt x="2132" y="4286"/>
                  </a:cubicBezTo>
                  <a:cubicBezTo>
                    <a:pt x="2205" y="4297"/>
                    <a:pt x="2279" y="4301"/>
                    <a:pt x="2352" y="4301"/>
                  </a:cubicBezTo>
                  <a:cubicBezTo>
                    <a:pt x="2585" y="4301"/>
                    <a:pt x="2815" y="4260"/>
                    <a:pt x="3047" y="4260"/>
                  </a:cubicBezTo>
                  <a:cubicBezTo>
                    <a:pt x="3142" y="4260"/>
                    <a:pt x="3238" y="4267"/>
                    <a:pt x="3334" y="4286"/>
                  </a:cubicBezTo>
                  <a:cubicBezTo>
                    <a:pt x="3482" y="4313"/>
                    <a:pt x="3669" y="4377"/>
                    <a:pt x="3837" y="4377"/>
                  </a:cubicBezTo>
                  <a:cubicBezTo>
                    <a:pt x="3899" y="4377"/>
                    <a:pt x="3959" y="4368"/>
                    <a:pt x="4013" y="4346"/>
                  </a:cubicBezTo>
                  <a:cubicBezTo>
                    <a:pt x="4120" y="4310"/>
                    <a:pt x="4263" y="4191"/>
                    <a:pt x="4370" y="4144"/>
                  </a:cubicBezTo>
                  <a:cubicBezTo>
                    <a:pt x="4584" y="4048"/>
                    <a:pt x="4668" y="3929"/>
                    <a:pt x="4787" y="3715"/>
                  </a:cubicBezTo>
                  <a:cubicBezTo>
                    <a:pt x="4787" y="3727"/>
                    <a:pt x="4799" y="3751"/>
                    <a:pt x="4811" y="3763"/>
                  </a:cubicBezTo>
                  <a:cubicBezTo>
                    <a:pt x="4882" y="3620"/>
                    <a:pt x="4942" y="3465"/>
                    <a:pt x="5001" y="3310"/>
                  </a:cubicBezTo>
                  <a:cubicBezTo>
                    <a:pt x="5001" y="3370"/>
                    <a:pt x="5013" y="3417"/>
                    <a:pt x="5013" y="3477"/>
                  </a:cubicBezTo>
                  <a:cubicBezTo>
                    <a:pt x="5049" y="3203"/>
                    <a:pt x="5132" y="2905"/>
                    <a:pt x="5096" y="2655"/>
                  </a:cubicBezTo>
                  <a:cubicBezTo>
                    <a:pt x="5063" y="2458"/>
                    <a:pt x="4950" y="2250"/>
                    <a:pt x="4876" y="2061"/>
                  </a:cubicBezTo>
                  <a:lnTo>
                    <a:pt x="4876" y="2061"/>
                  </a:lnTo>
                  <a:cubicBezTo>
                    <a:pt x="5003" y="1925"/>
                    <a:pt x="4963" y="1481"/>
                    <a:pt x="4942" y="1322"/>
                  </a:cubicBezTo>
                  <a:cubicBezTo>
                    <a:pt x="4882" y="965"/>
                    <a:pt x="4668" y="560"/>
                    <a:pt x="4406" y="334"/>
                  </a:cubicBezTo>
                  <a:cubicBezTo>
                    <a:pt x="4113" y="90"/>
                    <a:pt x="3692" y="0"/>
                    <a:pt x="32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630;p46"/>
            <p:cNvSpPr/>
            <p:nvPr/>
          </p:nvSpPr>
          <p:spPr>
            <a:xfrm>
              <a:off x="860342" y="1676910"/>
              <a:ext cx="367827" cy="455017"/>
            </a:xfrm>
            <a:custGeom>
              <a:avLst/>
              <a:gdLst/>
              <a:ahLst/>
              <a:cxnLst/>
              <a:rect l="l" t="t" r="r" b="b"/>
              <a:pathLst>
                <a:path w="4156" h="5141" extrusionOk="0">
                  <a:moveTo>
                    <a:pt x="2307" y="1"/>
                  </a:moveTo>
                  <a:cubicBezTo>
                    <a:pt x="1798" y="1"/>
                    <a:pt x="1266" y="139"/>
                    <a:pt x="882" y="362"/>
                  </a:cubicBezTo>
                  <a:cubicBezTo>
                    <a:pt x="155" y="802"/>
                    <a:pt x="1" y="1529"/>
                    <a:pt x="72" y="2326"/>
                  </a:cubicBezTo>
                  <a:cubicBezTo>
                    <a:pt x="108" y="2755"/>
                    <a:pt x="167" y="3088"/>
                    <a:pt x="346" y="3481"/>
                  </a:cubicBezTo>
                  <a:cubicBezTo>
                    <a:pt x="524" y="3886"/>
                    <a:pt x="667" y="4327"/>
                    <a:pt x="989" y="4648"/>
                  </a:cubicBezTo>
                  <a:cubicBezTo>
                    <a:pt x="1325" y="4974"/>
                    <a:pt x="1899" y="5141"/>
                    <a:pt x="2377" y="5141"/>
                  </a:cubicBezTo>
                  <a:cubicBezTo>
                    <a:pt x="2423" y="5141"/>
                    <a:pt x="2469" y="5139"/>
                    <a:pt x="2513" y="5136"/>
                  </a:cubicBezTo>
                  <a:cubicBezTo>
                    <a:pt x="3037" y="5101"/>
                    <a:pt x="3370" y="4708"/>
                    <a:pt x="3549" y="4255"/>
                  </a:cubicBezTo>
                  <a:cubicBezTo>
                    <a:pt x="3620" y="4065"/>
                    <a:pt x="3668" y="3874"/>
                    <a:pt x="3739" y="3684"/>
                  </a:cubicBezTo>
                  <a:cubicBezTo>
                    <a:pt x="3822" y="3505"/>
                    <a:pt x="3930" y="3327"/>
                    <a:pt x="4013" y="3148"/>
                  </a:cubicBezTo>
                  <a:cubicBezTo>
                    <a:pt x="4156" y="2791"/>
                    <a:pt x="4013" y="2493"/>
                    <a:pt x="3977" y="2160"/>
                  </a:cubicBezTo>
                  <a:cubicBezTo>
                    <a:pt x="3953" y="1981"/>
                    <a:pt x="4037" y="1791"/>
                    <a:pt x="4049" y="1612"/>
                  </a:cubicBezTo>
                  <a:cubicBezTo>
                    <a:pt x="4073" y="1433"/>
                    <a:pt x="4025" y="1314"/>
                    <a:pt x="3953" y="1148"/>
                  </a:cubicBezTo>
                  <a:cubicBezTo>
                    <a:pt x="3775" y="731"/>
                    <a:pt x="3549" y="302"/>
                    <a:pt x="3096" y="136"/>
                  </a:cubicBezTo>
                  <a:cubicBezTo>
                    <a:pt x="2859" y="43"/>
                    <a:pt x="2587" y="1"/>
                    <a:pt x="2307" y="1"/>
                  </a:cubicBezTo>
                  <a:close/>
                </a:path>
              </a:pathLst>
            </a:custGeom>
            <a:solidFill>
              <a:srgbClr val="FF8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631;p46"/>
            <p:cNvSpPr/>
            <p:nvPr/>
          </p:nvSpPr>
          <p:spPr>
            <a:xfrm>
              <a:off x="946724" y="1998190"/>
              <a:ext cx="226661" cy="88065"/>
            </a:xfrm>
            <a:custGeom>
              <a:avLst/>
              <a:gdLst/>
              <a:ahLst/>
              <a:cxnLst/>
              <a:rect l="l" t="t" r="r" b="b"/>
              <a:pathLst>
                <a:path w="2561" h="995" extrusionOk="0">
                  <a:moveTo>
                    <a:pt x="1334" y="459"/>
                  </a:moveTo>
                  <a:cubicBezTo>
                    <a:pt x="1342" y="501"/>
                    <a:pt x="1356" y="534"/>
                    <a:pt x="1374" y="559"/>
                  </a:cubicBezTo>
                  <a:lnTo>
                    <a:pt x="1374" y="559"/>
                  </a:lnTo>
                  <a:cubicBezTo>
                    <a:pt x="1361" y="574"/>
                    <a:pt x="1350" y="593"/>
                    <a:pt x="1334" y="601"/>
                  </a:cubicBezTo>
                  <a:lnTo>
                    <a:pt x="1334" y="459"/>
                  </a:lnTo>
                  <a:close/>
                  <a:moveTo>
                    <a:pt x="1879" y="0"/>
                  </a:moveTo>
                  <a:cubicBezTo>
                    <a:pt x="1691" y="0"/>
                    <a:pt x="1495" y="81"/>
                    <a:pt x="1299" y="89"/>
                  </a:cubicBezTo>
                  <a:cubicBezTo>
                    <a:pt x="1288" y="90"/>
                    <a:pt x="1277" y="90"/>
                    <a:pt x="1266" y="90"/>
                  </a:cubicBezTo>
                  <a:cubicBezTo>
                    <a:pt x="1077" y="90"/>
                    <a:pt x="889" y="25"/>
                    <a:pt x="703" y="25"/>
                  </a:cubicBezTo>
                  <a:cubicBezTo>
                    <a:pt x="619" y="25"/>
                    <a:pt x="536" y="38"/>
                    <a:pt x="453" y="78"/>
                  </a:cubicBezTo>
                  <a:cubicBezTo>
                    <a:pt x="191" y="208"/>
                    <a:pt x="1" y="589"/>
                    <a:pt x="25" y="875"/>
                  </a:cubicBezTo>
                  <a:cubicBezTo>
                    <a:pt x="60" y="839"/>
                    <a:pt x="120" y="792"/>
                    <a:pt x="144" y="756"/>
                  </a:cubicBezTo>
                  <a:cubicBezTo>
                    <a:pt x="144" y="768"/>
                    <a:pt x="144" y="792"/>
                    <a:pt x="144" y="816"/>
                  </a:cubicBezTo>
                  <a:cubicBezTo>
                    <a:pt x="215" y="804"/>
                    <a:pt x="287" y="732"/>
                    <a:pt x="346" y="685"/>
                  </a:cubicBezTo>
                  <a:cubicBezTo>
                    <a:pt x="377" y="788"/>
                    <a:pt x="476" y="820"/>
                    <a:pt x="586" y="820"/>
                  </a:cubicBezTo>
                  <a:cubicBezTo>
                    <a:pt x="691" y="820"/>
                    <a:pt x="806" y="791"/>
                    <a:pt x="882" y="768"/>
                  </a:cubicBezTo>
                  <a:cubicBezTo>
                    <a:pt x="977" y="732"/>
                    <a:pt x="1061" y="673"/>
                    <a:pt x="1168" y="637"/>
                  </a:cubicBezTo>
                  <a:cubicBezTo>
                    <a:pt x="1253" y="605"/>
                    <a:pt x="1339" y="640"/>
                    <a:pt x="1382" y="570"/>
                  </a:cubicBezTo>
                  <a:lnTo>
                    <a:pt x="1382" y="570"/>
                  </a:lnTo>
                  <a:cubicBezTo>
                    <a:pt x="1480" y="690"/>
                    <a:pt x="1693" y="632"/>
                    <a:pt x="1858" y="661"/>
                  </a:cubicBezTo>
                  <a:cubicBezTo>
                    <a:pt x="2061" y="697"/>
                    <a:pt x="2287" y="804"/>
                    <a:pt x="2382" y="994"/>
                  </a:cubicBezTo>
                  <a:cubicBezTo>
                    <a:pt x="2370" y="947"/>
                    <a:pt x="2394" y="863"/>
                    <a:pt x="2394" y="816"/>
                  </a:cubicBezTo>
                  <a:cubicBezTo>
                    <a:pt x="2418" y="839"/>
                    <a:pt x="2477" y="828"/>
                    <a:pt x="2525" y="863"/>
                  </a:cubicBezTo>
                  <a:cubicBezTo>
                    <a:pt x="2561" y="589"/>
                    <a:pt x="2370" y="208"/>
                    <a:pt x="2132" y="66"/>
                  </a:cubicBezTo>
                  <a:cubicBezTo>
                    <a:pt x="2050" y="17"/>
                    <a:pt x="1965" y="0"/>
                    <a:pt x="18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632;p46"/>
            <p:cNvSpPr/>
            <p:nvPr/>
          </p:nvSpPr>
          <p:spPr>
            <a:xfrm>
              <a:off x="1131170" y="1869058"/>
              <a:ext cx="26463" cy="59123"/>
            </a:xfrm>
            <a:custGeom>
              <a:avLst/>
              <a:gdLst/>
              <a:ahLst/>
              <a:cxnLst/>
              <a:rect l="l" t="t" r="r" b="b"/>
              <a:pathLst>
                <a:path w="299" h="668" extrusionOk="0">
                  <a:moveTo>
                    <a:pt x="155" y="1"/>
                  </a:moveTo>
                  <a:cubicBezTo>
                    <a:pt x="84" y="1"/>
                    <a:pt x="12" y="143"/>
                    <a:pt x="12" y="334"/>
                  </a:cubicBezTo>
                  <a:cubicBezTo>
                    <a:pt x="0" y="513"/>
                    <a:pt x="60" y="667"/>
                    <a:pt x="143" y="667"/>
                  </a:cubicBezTo>
                  <a:cubicBezTo>
                    <a:pt x="215" y="667"/>
                    <a:pt x="286" y="524"/>
                    <a:pt x="286" y="334"/>
                  </a:cubicBezTo>
                  <a:cubicBezTo>
                    <a:pt x="298" y="155"/>
                    <a:pt x="239" y="1"/>
                    <a:pt x="1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633;p46"/>
            <p:cNvSpPr/>
            <p:nvPr/>
          </p:nvSpPr>
          <p:spPr>
            <a:xfrm>
              <a:off x="959380" y="1865872"/>
              <a:ext cx="25401" cy="60185"/>
            </a:xfrm>
            <a:custGeom>
              <a:avLst/>
              <a:gdLst/>
              <a:ahLst/>
              <a:cxnLst/>
              <a:rect l="l" t="t" r="r" b="b"/>
              <a:pathLst>
                <a:path w="287" h="680" extrusionOk="0">
                  <a:moveTo>
                    <a:pt x="156" y="1"/>
                  </a:moveTo>
                  <a:cubicBezTo>
                    <a:pt x="84" y="1"/>
                    <a:pt x="13" y="156"/>
                    <a:pt x="13" y="334"/>
                  </a:cubicBezTo>
                  <a:cubicBezTo>
                    <a:pt x="1" y="525"/>
                    <a:pt x="60" y="668"/>
                    <a:pt x="144" y="680"/>
                  </a:cubicBezTo>
                  <a:cubicBezTo>
                    <a:pt x="215" y="680"/>
                    <a:pt x="287" y="525"/>
                    <a:pt x="287" y="346"/>
                  </a:cubicBezTo>
                  <a:cubicBezTo>
                    <a:pt x="287" y="156"/>
                    <a:pt x="239" y="1"/>
                    <a:pt x="1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634;p46"/>
            <p:cNvSpPr/>
            <p:nvPr/>
          </p:nvSpPr>
          <p:spPr>
            <a:xfrm>
              <a:off x="1006819" y="1905966"/>
              <a:ext cx="100188" cy="99128"/>
            </a:xfrm>
            <a:custGeom>
              <a:avLst/>
              <a:gdLst/>
              <a:ahLst/>
              <a:cxnLst/>
              <a:rect l="l" t="t" r="r" b="b"/>
              <a:pathLst>
                <a:path w="1132" h="1120" extrusionOk="0">
                  <a:moveTo>
                    <a:pt x="870" y="0"/>
                  </a:moveTo>
                  <a:cubicBezTo>
                    <a:pt x="846" y="0"/>
                    <a:pt x="822" y="12"/>
                    <a:pt x="810" y="36"/>
                  </a:cubicBezTo>
                  <a:cubicBezTo>
                    <a:pt x="763" y="191"/>
                    <a:pt x="774" y="405"/>
                    <a:pt x="834" y="548"/>
                  </a:cubicBezTo>
                  <a:cubicBezTo>
                    <a:pt x="858" y="584"/>
                    <a:pt x="882" y="619"/>
                    <a:pt x="905" y="655"/>
                  </a:cubicBezTo>
                  <a:cubicBezTo>
                    <a:pt x="977" y="774"/>
                    <a:pt x="1001" y="834"/>
                    <a:pt x="905" y="905"/>
                  </a:cubicBezTo>
                  <a:cubicBezTo>
                    <a:pt x="817" y="977"/>
                    <a:pt x="653" y="1023"/>
                    <a:pt x="498" y="1023"/>
                  </a:cubicBezTo>
                  <a:cubicBezTo>
                    <a:pt x="422" y="1023"/>
                    <a:pt x="349" y="1012"/>
                    <a:pt x="286" y="989"/>
                  </a:cubicBezTo>
                  <a:cubicBezTo>
                    <a:pt x="179" y="953"/>
                    <a:pt x="108" y="881"/>
                    <a:pt x="96" y="786"/>
                  </a:cubicBezTo>
                  <a:cubicBezTo>
                    <a:pt x="84" y="762"/>
                    <a:pt x="72" y="750"/>
                    <a:pt x="36" y="750"/>
                  </a:cubicBezTo>
                  <a:cubicBezTo>
                    <a:pt x="12" y="762"/>
                    <a:pt x="1" y="786"/>
                    <a:pt x="1" y="810"/>
                  </a:cubicBezTo>
                  <a:cubicBezTo>
                    <a:pt x="24" y="929"/>
                    <a:pt x="120" y="1024"/>
                    <a:pt x="262" y="1072"/>
                  </a:cubicBezTo>
                  <a:cubicBezTo>
                    <a:pt x="334" y="1108"/>
                    <a:pt x="417" y="1120"/>
                    <a:pt x="513" y="1120"/>
                  </a:cubicBezTo>
                  <a:cubicBezTo>
                    <a:pt x="679" y="1120"/>
                    <a:pt x="858" y="1072"/>
                    <a:pt x="965" y="977"/>
                  </a:cubicBezTo>
                  <a:cubicBezTo>
                    <a:pt x="1132" y="846"/>
                    <a:pt x="1048" y="715"/>
                    <a:pt x="977" y="608"/>
                  </a:cubicBezTo>
                  <a:cubicBezTo>
                    <a:pt x="953" y="572"/>
                    <a:pt x="929" y="548"/>
                    <a:pt x="917" y="512"/>
                  </a:cubicBezTo>
                  <a:cubicBezTo>
                    <a:pt x="870" y="393"/>
                    <a:pt x="858" y="203"/>
                    <a:pt x="905" y="60"/>
                  </a:cubicBezTo>
                  <a:cubicBezTo>
                    <a:pt x="905" y="36"/>
                    <a:pt x="894" y="12"/>
                    <a:pt x="8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35;p46"/>
            <p:cNvSpPr/>
            <p:nvPr/>
          </p:nvSpPr>
          <p:spPr>
            <a:xfrm>
              <a:off x="1089041" y="1819140"/>
              <a:ext cx="121252" cy="48148"/>
            </a:xfrm>
            <a:custGeom>
              <a:avLst/>
              <a:gdLst/>
              <a:ahLst/>
              <a:cxnLst/>
              <a:rect l="l" t="t" r="r" b="b"/>
              <a:pathLst>
                <a:path w="1370" h="544" extrusionOk="0">
                  <a:moveTo>
                    <a:pt x="1369" y="267"/>
                  </a:moveTo>
                  <a:cubicBezTo>
                    <a:pt x="1369" y="267"/>
                    <a:pt x="1368" y="267"/>
                    <a:pt x="1367" y="267"/>
                  </a:cubicBezTo>
                  <a:lnTo>
                    <a:pt x="1367" y="267"/>
                  </a:lnTo>
                  <a:cubicBezTo>
                    <a:pt x="1368" y="267"/>
                    <a:pt x="1369" y="267"/>
                    <a:pt x="1369" y="267"/>
                  </a:cubicBezTo>
                  <a:close/>
                  <a:moveTo>
                    <a:pt x="748" y="0"/>
                  </a:moveTo>
                  <a:cubicBezTo>
                    <a:pt x="730" y="0"/>
                    <a:pt x="711" y="2"/>
                    <a:pt x="691" y="5"/>
                  </a:cubicBezTo>
                  <a:cubicBezTo>
                    <a:pt x="453" y="53"/>
                    <a:pt x="238" y="207"/>
                    <a:pt x="107" y="410"/>
                  </a:cubicBezTo>
                  <a:lnTo>
                    <a:pt x="155" y="410"/>
                  </a:lnTo>
                  <a:cubicBezTo>
                    <a:pt x="107" y="457"/>
                    <a:pt x="60" y="505"/>
                    <a:pt x="0" y="541"/>
                  </a:cubicBezTo>
                  <a:cubicBezTo>
                    <a:pt x="16" y="542"/>
                    <a:pt x="31" y="543"/>
                    <a:pt x="46" y="543"/>
                  </a:cubicBezTo>
                  <a:cubicBezTo>
                    <a:pt x="254" y="543"/>
                    <a:pt x="371" y="392"/>
                    <a:pt x="560" y="315"/>
                  </a:cubicBezTo>
                  <a:cubicBezTo>
                    <a:pt x="646" y="274"/>
                    <a:pt x="710" y="256"/>
                    <a:pt x="771" y="256"/>
                  </a:cubicBezTo>
                  <a:cubicBezTo>
                    <a:pt x="838" y="256"/>
                    <a:pt x="902" y="277"/>
                    <a:pt x="988" y="315"/>
                  </a:cubicBezTo>
                  <a:cubicBezTo>
                    <a:pt x="1050" y="335"/>
                    <a:pt x="1112" y="365"/>
                    <a:pt x="1173" y="365"/>
                  </a:cubicBezTo>
                  <a:cubicBezTo>
                    <a:pt x="1183" y="365"/>
                    <a:pt x="1193" y="364"/>
                    <a:pt x="1203" y="362"/>
                  </a:cubicBezTo>
                  <a:cubicBezTo>
                    <a:pt x="1261" y="351"/>
                    <a:pt x="1331" y="270"/>
                    <a:pt x="1367" y="267"/>
                  </a:cubicBezTo>
                  <a:lnTo>
                    <a:pt x="1367" y="267"/>
                  </a:lnTo>
                  <a:cubicBezTo>
                    <a:pt x="1364" y="267"/>
                    <a:pt x="1360" y="267"/>
                    <a:pt x="1357" y="267"/>
                  </a:cubicBezTo>
                  <a:cubicBezTo>
                    <a:pt x="1142" y="267"/>
                    <a:pt x="993" y="0"/>
                    <a:pt x="7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636;p46"/>
            <p:cNvSpPr/>
            <p:nvPr/>
          </p:nvSpPr>
          <p:spPr>
            <a:xfrm>
              <a:off x="911941" y="1817813"/>
              <a:ext cx="120278" cy="51423"/>
            </a:xfrm>
            <a:custGeom>
              <a:avLst/>
              <a:gdLst/>
              <a:ahLst/>
              <a:cxnLst/>
              <a:rect l="l" t="t" r="r" b="b"/>
              <a:pathLst>
                <a:path w="1359" h="581" extrusionOk="0">
                  <a:moveTo>
                    <a:pt x="1" y="234"/>
                  </a:moveTo>
                  <a:cubicBezTo>
                    <a:pt x="3" y="235"/>
                    <a:pt x="6" y="235"/>
                    <a:pt x="8" y="235"/>
                  </a:cubicBezTo>
                  <a:lnTo>
                    <a:pt x="8" y="235"/>
                  </a:lnTo>
                  <a:cubicBezTo>
                    <a:pt x="6" y="235"/>
                    <a:pt x="3" y="234"/>
                    <a:pt x="1" y="234"/>
                  </a:cubicBezTo>
                  <a:close/>
                  <a:moveTo>
                    <a:pt x="619" y="0"/>
                  </a:moveTo>
                  <a:cubicBezTo>
                    <a:pt x="388" y="0"/>
                    <a:pt x="241" y="236"/>
                    <a:pt x="28" y="236"/>
                  </a:cubicBezTo>
                  <a:cubicBezTo>
                    <a:pt x="22" y="236"/>
                    <a:pt x="15" y="235"/>
                    <a:pt x="8" y="235"/>
                  </a:cubicBezTo>
                  <a:lnTo>
                    <a:pt x="8" y="235"/>
                  </a:lnTo>
                  <a:cubicBezTo>
                    <a:pt x="54" y="242"/>
                    <a:pt x="111" y="318"/>
                    <a:pt x="168" y="330"/>
                  </a:cubicBezTo>
                  <a:cubicBezTo>
                    <a:pt x="181" y="332"/>
                    <a:pt x="194" y="333"/>
                    <a:pt x="207" y="333"/>
                  </a:cubicBezTo>
                  <a:cubicBezTo>
                    <a:pt x="265" y="333"/>
                    <a:pt x="324" y="313"/>
                    <a:pt x="382" y="294"/>
                  </a:cubicBezTo>
                  <a:cubicBezTo>
                    <a:pt x="461" y="271"/>
                    <a:pt x="525" y="257"/>
                    <a:pt x="587" y="257"/>
                  </a:cubicBezTo>
                  <a:cubicBezTo>
                    <a:pt x="656" y="257"/>
                    <a:pt x="723" y="274"/>
                    <a:pt x="811" y="318"/>
                  </a:cubicBezTo>
                  <a:cubicBezTo>
                    <a:pt x="1006" y="421"/>
                    <a:pt x="1113" y="580"/>
                    <a:pt x="1334" y="580"/>
                  </a:cubicBezTo>
                  <a:cubicBezTo>
                    <a:pt x="1342" y="580"/>
                    <a:pt x="1350" y="580"/>
                    <a:pt x="1358" y="580"/>
                  </a:cubicBezTo>
                  <a:cubicBezTo>
                    <a:pt x="1299" y="532"/>
                    <a:pt x="1263" y="484"/>
                    <a:pt x="1204" y="437"/>
                  </a:cubicBezTo>
                  <a:cubicBezTo>
                    <a:pt x="1227" y="437"/>
                    <a:pt x="1239" y="449"/>
                    <a:pt x="1263" y="449"/>
                  </a:cubicBezTo>
                  <a:cubicBezTo>
                    <a:pt x="1144" y="234"/>
                    <a:pt x="930" y="68"/>
                    <a:pt x="692" y="8"/>
                  </a:cubicBezTo>
                  <a:cubicBezTo>
                    <a:pt x="666" y="3"/>
                    <a:pt x="642" y="0"/>
                    <a:pt x="6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637;p46"/>
            <p:cNvSpPr/>
            <p:nvPr/>
          </p:nvSpPr>
          <p:spPr>
            <a:xfrm>
              <a:off x="775023" y="1574685"/>
              <a:ext cx="481644" cy="309422"/>
            </a:xfrm>
            <a:custGeom>
              <a:avLst/>
              <a:gdLst/>
              <a:ahLst/>
              <a:cxnLst/>
              <a:rect l="l" t="t" r="r" b="b"/>
              <a:pathLst>
                <a:path w="5442" h="3496" extrusionOk="0">
                  <a:moveTo>
                    <a:pt x="2239" y="0"/>
                  </a:moveTo>
                  <a:cubicBezTo>
                    <a:pt x="2127" y="0"/>
                    <a:pt x="1921" y="196"/>
                    <a:pt x="1762" y="362"/>
                  </a:cubicBezTo>
                  <a:cubicBezTo>
                    <a:pt x="1691" y="386"/>
                    <a:pt x="1631" y="410"/>
                    <a:pt x="1572" y="445"/>
                  </a:cubicBezTo>
                  <a:cubicBezTo>
                    <a:pt x="1536" y="338"/>
                    <a:pt x="1477" y="267"/>
                    <a:pt x="1417" y="171"/>
                  </a:cubicBezTo>
                  <a:cubicBezTo>
                    <a:pt x="1238" y="279"/>
                    <a:pt x="1238" y="493"/>
                    <a:pt x="1322" y="660"/>
                  </a:cubicBezTo>
                  <a:cubicBezTo>
                    <a:pt x="1072" y="683"/>
                    <a:pt x="750" y="731"/>
                    <a:pt x="548" y="850"/>
                  </a:cubicBezTo>
                  <a:cubicBezTo>
                    <a:pt x="691" y="874"/>
                    <a:pt x="846" y="945"/>
                    <a:pt x="1000" y="1017"/>
                  </a:cubicBezTo>
                  <a:cubicBezTo>
                    <a:pt x="798" y="1053"/>
                    <a:pt x="619" y="1112"/>
                    <a:pt x="476" y="1314"/>
                  </a:cubicBezTo>
                  <a:cubicBezTo>
                    <a:pt x="310" y="1541"/>
                    <a:pt x="441" y="1541"/>
                    <a:pt x="595" y="1636"/>
                  </a:cubicBezTo>
                  <a:cubicBezTo>
                    <a:pt x="238" y="1803"/>
                    <a:pt x="0" y="2255"/>
                    <a:pt x="488" y="2446"/>
                  </a:cubicBezTo>
                  <a:cubicBezTo>
                    <a:pt x="393" y="2517"/>
                    <a:pt x="298" y="2660"/>
                    <a:pt x="322" y="2791"/>
                  </a:cubicBezTo>
                  <a:cubicBezTo>
                    <a:pt x="331" y="2857"/>
                    <a:pt x="467" y="3020"/>
                    <a:pt x="547" y="3020"/>
                  </a:cubicBezTo>
                  <a:cubicBezTo>
                    <a:pt x="568" y="3020"/>
                    <a:pt x="586" y="3009"/>
                    <a:pt x="595" y="2981"/>
                  </a:cubicBezTo>
                  <a:cubicBezTo>
                    <a:pt x="667" y="2993"/>
                    <a:pt x="726" y="3005"/>
                    <a:pt x="798" y="3005"/>
                  </a:cubicBezTo>
                  <a:cubicBezTo>
                    <a:pt x="774" y="3184"/>
                    <a:pt x="786" y="3398"/>
                    <a:pt x="953" y="3481"/>
                  </a:cubicBezTo>
                  <a:cubicBezTo>
                    <a:pt x="973" y="3491"/>
                    <a:pt x="994" y="3495"/>
                    <a:pt x="1014" y="3495"/>
                  </a:cubicBezTo>
                  <a:cubicBezTo>
                    <a:pt x="1148" y="3495"/>
                    <a:pt x="1280" y="3316"/>
                    <a:pt x="1393" y="3243"/>
                  </a:cubicBezTo>
                  <a:cubicBezTo>
                    <a:pt x="1524" y="3172"/>
                    <a:pt x="1691" y="3053"/>
                    <a:pt x="1822" y="3005"/>
                  </a:cubicBezTo>
                  <a:cubicBezTo>
                    <a:pt x="2012" y="2934"/>
                    <a:pt x="2179" y="3017"/>
                    <a:pt x="2358" y="2874"/>
                  </a:cubicBezTo>
                  <a:cubicBezTo>
                    <a:pt x="2358" y="2898"/>
                    <a:pt x="2358" y="2934"/>
                    <a:pt x="2358" y="2958"/>
                  </a:cubicBezTo>
                  <a:cubicBezTo>
                    <a:pt x="2376" y="2961"/>
                    <a:pt x="2393" y="2963"/>
                    <a:pt x="2410" y="2963"/>
                  </a:cubicBezTo>
                  <a:cubicBezTo>
                    <a:pt x="2563" y="2963"/>
                    <a:pt x="2683" y="2830"/>
                    <a:pt x="2822" y="2755"/>
                  </a:cubicBezTo>
                  <a:lnTo>
                    <a:pt x="2822" y="2755"/>
                  </a:lnTo>
                  <a:cubicBezTo>
                    <a:pt x="2754" y="2891"/>
                    <a:pt x="2491" y="3006"/>
                    <a:pt x="2745" y="3006"/>
                  </a:cubicBezTo>
                  <a:cubicBezTo>
                    <a:pt x="2758" y="3006"/>
                    <a:pt x="2771" y="3006"/>
                    <a:pt x="2786" y="3005"/>
                  </a:cubicBezTo>
                  <a:cubicBezTo>
                    <a:pt x="3155" y="3005"/>
                    <a:pt x="3536" y="2767"/>
                    <a:pt x="3798" y="2517"/>
                  </a:cubicBezTo>
                  <a:cubicBezTo>
                    <a:pt x="4060" y="2267"/>
                    <a:pt x="4108" y="1993"/>
                    <a:pt x="4275" y="1684"/>
                  </a:cubicBezTo>
                  <a:cubicBezTo>
                    <a:pt x="4382" y="1505"/>
                    <a:pt x="4501" y="1374"/>
                    <a:pt x="4715" y="1374"/>
                  </a:cubicBezTo>
                  <a:cubicBezTo>
                    <a:pt x="4834" y="1434"/>
                    <a:pt x="4953" y="1481"/>
                    <a:pt x="5108" y="1481"/>
                  </a:cubicBezTo>
                  <a:cubicBezTo>
                    <a:pt x="5108" y="1422"/>
                    <a:pt x="5120" y="1362"/>
                    <a:pt x="5120" y="1303"/>
                  </a:cubicBezTo>
                  <a:cubicBezTo>
                    <a:pt x="5173" y="1320"/>
                    <a:pt x="5230" y="1320"/>
                    <a:pt x="5285" y="1320"/>
                  </a:cubicBezTo>
                  <a:cubicBezTo>
                    <a:pt x="5340" y="1320"/>
                    <a:pt x="5394" y="1320"/>
                    <a:pt x="5441" y="1338"/>
                  </a:cubicBezTo>
                  <a:cubicBezTo>
                    <a:pt x="5358" y="1005"/>
                    <a:pt x="4382" y="969"/>
                    <a:pt x="4727" y="564"/>
                  </a:cubicBezTo>
                  <a:cubicBezTo>
                    <a:pt x="4632" y="470"/>
                    <a:pt x="4488" y="452"/>
                    <a:pt x="4338" y="452"/>
                  </a:cubicBezTo>
                  <a:cubicBezTo>
                    <a:pt x="4245" y="452"/>
                    <a:pt x="4151" y="459"/>
                    <a:pt x="4063" y="459"/>
                  </a:cubicBezTo>
                  <a:cubicBezTo>
                    <a:pt x="4042" y="459"/>
                    <a:pt x="4021" y="458"/>
                    <a:pt x="4001" y="457"/>
                  </a:cubicBezTo>
                  <a:cubicBezTo>
                    <a:pt x="4096" y="326"/>
                    <a:pt x="4048" y="231"/>
                    <a:pt x="4084" y="88"/>
                  </a:cubicBezTo>
                  <a:cubicBezTo>
                    <a:pt x="4064" y="87"/>
                    <a:pt x="4044" y="86"/>
                    <a:pt x="4025" y="86"/>
                  </a:cubicBezTo>
                  <a:cubicBezTo>
                    <a:pt x="3743" y="86"/>
                    <a:pt x="3519" y="240"/>
                    <a:pt x="3274" y="374"/>
                  </a:cubicBezTo>
                  <a:cubicBezTo>
                    <a:pt x="3255" y="370"/>
                    <a:pt x="3233" y="369"/>
                    <a:pt x="3212" y="369"/>
                  </a:cubicBezTo>
                  <a:cubicBezTo>
                    <a:pt x="3169" y="369"/>
                    <a:pt x="3124" y="374"/>
                    <a:pt x="3084" y="374"/>
                  </a:cubicBezTo>
                  <a:cubicBezTo>
                    <a:pt x="3084" y="267"/>
                    <a:pt x="3048" y="148"/>
                    <a:pt x="3060" y="40"/>
                  </a:cubicBezTo>
                  <a:lnTo>
                    <a:pt x="3060" y="40"/>
                  </a:lnTo>
                  <a:cubicBezTo>
                    <a:pt x="2810" y="100"/>
                    <a:pt x="2560" y="255"/>
                    <a:pt x="2298" y="314"/>
                  </a:cubicBezTo>
                  <a:cubicBezTo>
                    <a:pt x="2345" y="84"/>
                    <a:pt x="2312" y="0"/>
                    <a:pt x="22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638;p46"/>
            <p:cNvSpPr/>
            <p:nvPr/>
          </p:nvSpPr>
          <p:spPr>
            <a:xfrm>
              <a:off x="836092" y="1904726"/>
              <a:ext cx="415265" cy="363854"/>
            </a:xfrm>
            <a:custGeom>
              <a:avLst/>
              <a:gdLst/>
              <a:ahLst/>
              <a:cxnLst/>
              <a:rect l="l" t="t" r="r" b="b"/>
              <a:pathLst>
                <a:path w="4692" h="4111" extrusionOk="0">
                  <a:moveTo>
                    <a:pt x="233" y="0"/>
                  </a:moveTo>
                  <a:cubicBezTo>
                    <a:pt x="182" y="0"/>
                    <a:pt x="72" y="421"/>
                    <a:pt x="72" y="467"/>
                  </a:cubicBezTo>
                  <a:cubicBezTo>
                    <a:pt x="72" y="657"/>
                    <a:pt x="108" y="848"/>
                    <a:pt x="72" y="1050"/>
                  </a:cubicBezTo>
                  <a:cubicBezTo>
                    <a:pt x="36" y="1253"/>
                    <a:pt x="1" y="1455"/>
                    <a:pt x="13" y="1681"/>
                  </a:cubicBezTo>
                  <a:cubicBezTo>
                    <a:pt x="25" y="1860"/>
                    <a:pt x="72" y="2026"/>
                    <a:pt x="156" y="2193"/>
                  </a:cubicBezTo>
                  <a:cubicBezTo>
                    <a:pt x="167" y="2538"/>
                    <a:pt x="203" y="2896"/>
                    <a:pt x="382" y="3146"/>
                  </a:cubicBezTo>
                  <a:cubicBezTo>
                    <a:pt x="417" y="2991"/>
                    <a:pt x="453" y="2836"/>
                    <a:pt x="489" y="2681"/>
                  </a:cubicBezTo>
                  <a:cubicBezTo>
                    <a:pt x="513" y="2705"/>
                    <a:pt x="525" y="2729"/>
                    <a:pt x="537" y="2741"/>
                  </a:cubicBezTo>
                  <a:cubicBezTo>
                    <a:pt x="572" y="3193"/>
                    <a:pt x="846" y="3610"/>
                    <a:pt x="1168" y="3908"/>
                  </a:cubicBezTo>
                  <a:cubicBezTo>
                    <a:pt x="1168" y="3729"/>
                    <a:pt x="1156" y="3539"/>
                    <a:pt x="1168" y="3348"/>
                  </a:cubicBezTo>
                  <a:cubicBezTo>
                    <a:pt x="1227" y="3396"/>
                    <a:pt x="1287" y="3443"/>
                    <a:pt x="1358" y="3479"/>
                  </a:cubicBezTo>
                  <a:cubicBezTo>
                    <a:pt x="1441" y="3705"/>
                    <a:pt x="1560" y="3908"/>
                    <a:pt x="1739" y="4015"/>
                  </a:cubicBezTo>
                  <a:cubicBezTo>
                    <a:pt x="1739" y="3908"/>
                    <a:pt x="1775" y="3800"/>
                    <a:pt x="1787" y="3705"/>
                  </a:cubicBezTo>
                  <a:cubicBezTo>
                    <a:pt x="1834" y="3717"/>
                    <a:pt x="1882" y="3729"/>
                    <a:pt x="1918" y="3741"/>
                  </a:cubicBezTo>
                  <a:cubicBezTo>
                    <a:pt x="2001" y="3872"/>
                    <a:pt x="2072" y="4015"/>
                    <a:pt x="2180" y="4110"/>
                  </a:cubicBezTo>
                  <a:cubicBezTo>
                    <a:pt x="2215" y="3991"/>
                    <a:pt x="2263" y="3860"/>
                    <a:pt x="2322" y="3765"/>
                  </a:cubicBezTo>
                  <a:cubicBezTo>
                    <a:pt x="2358" y="3753"/>
                    <a:pt x="2406" y="3741"/>
                    <a:pt x="2442" y="3729"/>
                  </a:cubicBezTo>
                  <a:cubicBezTo>
                    <a:pt x="2453" y="3824"/>
                    <a:pt x="2489" y="3908"/>
                    <a:pt x="2489" y="4003"/>
                  </a:cubicBezTo>
                  <a:cubicBezTo>
                    <a:pt x="2537" y="3884"/>
                    <a:pt x="2596" y="3753"/>
                    <a:pt x="2680" y="3646"/>
                  </a:cubicBezTo>
                  <a:cubicBezTo>
                    <a:pt x="2727" y="3622"/>
                    <a:pt x="2787" y="3610"/>
                    <a:pt x="2834" y="3586"/>
                  </a:cubicBezTo>
                  <a:cubicBezTo>
                    <a:pt x="2882" y="3741"/>
                    <a:pt x="2894" y="3896"/>
                    <a:pt x="2930" y="4062"/>
                  </a:cubicBezTo>
                  <a:cubicBezTo>
                    <a:pt x="3227" y="3836"/>
                    <a:pt x="3442" y="3479"/>
                    <a:pt x="3632" y="3158"/>
                  </a:cubicBezTo>
                  <a:lnTo>
                    <a:pt x="3632" y="3158"/>
                  </a:lnTo>
                  <a:cubicBezTo>
                    <a:pt x="3620" y="3289"/>
                    <a:pt x="3656" y="3443"/>
                    <a:pt x="3656" y="3562"/>
                  </a:cubicBezTo>
                  <a:cubicBezTo>
                    <a:pt x="3846" y="3360"/>
                    <a:pt x="3966" y="3122"/>
                    <a:pt x="4025" y="2872"/>
                  </a:cubicBezTo>
                  <a:cubicBezTo>
                    <a:pt x="4216" y="2681"/>
                    <a:pt x="4358" y="2431"/>
                    <a:pt x="4394" y="2169"/>
                  </a:cubicBezTo>
                  <a:cubicBezTo>
                    <a:pt x="4430" y="1836"/>
                    <a:pt x="4251" y="1515"/>
                    <a:pt x="4263" y="1193"/>
                  </a:cubicBezTo>
                  <a:cubicBezTo>
                    <a:pt x="4287" y="824"/>
                    <a:pt x="4692" y="455"/>
                    <a:pt x="4370" y="86"/>
                  </a:cubicBezTo>
                  <a:lnTo>
                    <a:pt x="4370" y="86"/>
                  </a:lnTo>
                  <a:cubicBezTo>
                    <a:pt x="4275" y="300"/>
                    <a:pt x="4335" y="479"/>
                    <a:pt x="4168" y="645"/>
                  </a:cubicBezTo>
                  <a:cubicBezTo>
                    <a:pt x="3989" y="848"/>
                    <a:pt x="3894" y="1074"/>
                    <a:pt x="3775" y="1312"/>
                  </a:cubicBezTo>
                  <a:cubicBezTo>
                    <a:pt x="3656" y="1562"/>
                    <a:pt x="3608" y="1836"/>
                    <a:pt x="3311" y="1943"/>
                  </a:cubicBezTo>
                  <a:cubicBezTo>
                    <a:pt x="3100" y="2022"/>
                    <a:pt x="2882" y="2047"/>
                    <a:pt x="2663" y="2047"/>
                  </a:cubicBezTo>
                  <a:cubicBezTo>
                    <a:pt x="2486" y="2047"/>
                    <a:pt x="2308" y="2031"/>
                    <a:pt x="2132" y="2015"/>
                  </a:cubicBezTo>
                  <a:cubicBezTo>
                    <a:pt x="1644" y="1967"/>
                    <a:pt x="1048" y="1669"/>
                    <a:pt x="882" y="1181"/>
                  </a:cubicBezTo>
                  <a:cubicBezTo>
                    <a:pt x="727" y="753"/>
                    <a:pt x="513" y="360"/>
                    <a:pt x="239" y="2"/>
                  </a:cubicBezTo>
                  <a:cubicBezTo>
                    <a:pt x="237" y="1"/>
                    <a:pt x="235" y="0"/>
                    <a:pt x="2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3653;p65"/>
          <p:cNvGrpSpPr/>
          <p:nvPr/>
        </p:nvGrpSpPr>
        <p:grpSpPr>
          <a:xfrm>
            <a:off x="5856421" y="3974579"/>
            <a:ext cx="982679" cy="1235642"/>
            <a:chOff x="5375069" y="2247399"/>
            <a:chExt cx="3154031" cy="2625393"/>
          </a:xfrm>
        </p:grpSpPr>
        <p:sp>
          <p:nvSpPr>
            <p:cNvPr id="89" name="Google Shape;3654;p65"/>
            <p:cNvSpPr/>
            <p:nvPr/>
          </p:nvSpPr>
          <p:spPr>
            <a:xfrm flipH="1">
              <a:off x="6573636" y="2278648"/>
              <a:ext cx="487643" cy="529594"/>
            </a:xfrm>
            <a:custGeom>
              <a:avLst/>
              <a:gdLst/>
              <a:ahLst/>
              <a:cxnLst/>
              <a:rect l="l" t="t" r="r" b="b"/>
              <a:pathLst>
                <a:path w="6835" h="7423" extrusionOk="0">
                  <a:moveTo>
                    <a:pt x="4253" y="1"/>
                  </a:moveTo>
                  <a:cubicBezTo>
                    <a:pt x="3770" y="1"/>
                    <a:pt x="3289" y="125"/>
                    <a:pt x="2917" y="394"/>
                  </a:cubicBezTo>
                  <a:cubicBezTo>
                    <a:pt x="2727" y="537"/>
                    <a:pt x="2524" y="609"/>
                    <a:pt x="2358" y="787"/>
                  </a:cubicBezTo>
                  <a:cubicBezTo>
                    <a:pt x="2191" y="954"/>
                    <a:pt x="2060" y="1156"/>
                    <a:pt x="1893" y="1323"/>
                  </a:cubicBezTo>
                  <a:cubicBezTo>
                    <a:pt x="1643" y="1573"/>
                    <a:pt x="1512" y="1752"/>
                    <a:pt x="1512" y="2144"/>
                  </a:cubicBezTo>
                  <a:cubicBezTo>
                    <a:pt x="1512" y="2716"/>
                    <a:pt x="1750" y="3264"/>
                    <a:pt x="2096" y="3716"/>
                  </a:cubicBezTo>
                  <a:cubicBezTo>
                    <a:pt x="2155" y="3799"/>
                    <a:pt x="2215" y="3895"/>
                    <a:pt x="2286" y="3990"/>
                  </a:cubicBezTo>
                  <a:cubicBezTo>
                    <a:pt x="2274" y="4026"/>
                    <a:pt x="2274" y="4073"/>
                    <a:pt x="2274" y="4121"/>
                  </a:cubicBezTo>
                  <a:cubicBezTo>
                    <a:pt x="2274" y="4121"/>
                    <a:pt x="2298" y="4026"/>
                    <a:pt x="2310" y="4026"/>
                  </a:cubicBezTo>
                  <a:lnTo>
                    <a:pt x="2310" y="4026"/>
                  </a:lnTo>
                  <a:cubicBezTo>
                    <a:pt x="2227" y="4323"/>
                    <a:pt x="2108" y="4633"/>
                    <a:pt x="1953" y="4883"/>
                  </a:cubicBezTo>
                  <a:cubicBezTo>
                    <a:pt x="1822" y="5061"/>
                    <a:pt x="1691" y="5264"/>
                    <a:pt x="1548" y="5431"/>
                  </a:cubicBezTo>
                  <a:cubicBezTo>
                    <a:pt x="1084" y="5954"/>
                    <a:pt x="0" y="6240"/>
                    <a:pt x="441" y="7157"/>
                  </a:cubicBezTo>
                  <a:cubicBezTo>
                    <a:pt x="809" y="7232"/>
                    <a:pt x="1148" y="7278"/>
                    <a:pt x="1486" y="7278"/>
                  </a:cubicBezTo>
                  <a:cubicBezTo>
                    <a:pt x="1629" y="7278"/>
                    <a:pt x="1772" y="7270"/>
                    <a:pt x="1917" y="7252"/>
                  </a:cubicBezTo>
                  <a:cubicBezTo>
                    <a:pt x="2072" y="7240"/>
                    <a:pt x="2191" y="7193"/>
                    <a:pt x="2346" y="7193"/>
                  </a:cubicBezTo>
                  <a:cubicBezTo>
                    <a:pt x="2678" y="7203"/>
                    <a:pt x="2811" y="7422"/>
                    <a:pt x="3078" y="7422"/>
                  </a:cubicBezTo>
                  <a:cubicBezTo>
                    <a:pt x="3116" y="7422"/>
                    <a:pt x="3158" y="7418"/>
                    <a:pt x="3203" y="7407"/>
                  </a:cubicBezTo>
                  <a:cubicBezTo>
                    <a:pt x="3620" y="7300"/>
                    <a:pt x="3906" y="6633"/>
                    <a:pt x="4036" y="6288"/>
                  </a:cubicBezTo>
                  <a:cubicBezTo>
                    <a:pt x="4108" y="6324"/>
                    <a:pt x="4179" y="6371"/>
                    <a:pt x="4251" y="6407"/>
                  </a:cubicBezTo>
                  <a:cubicBezTo>
                    <a:pt x="4492" y="6508"/>
                    <a:pt x="4850" y="6577"/>
                    <a:pt x="5213" y="6577"/>
                  </a:cubicBezTo>
                  <a:cubicBezTo>
                    <a:pt x="5618" y="6577"/>
                    <a:pt x="6029" y="6490"/>
                    <a:pt x="6287" y="6264"/>
                  </a:cubicBezTo>
                  <a:cubicBezTo>
                    <a:pt x="6703" y="5895"/>
                    <a:pt x="6715" y="5097"/>
                    <a:pt x="6596" y="4633"/>
                  </a:cubicBezTo>
                  <a:cubicBezTo>
                    <a:pt x="6573" y="4526"/>
                    <a:pt x="6561" y="4419"/>
                    <a:pt x="6596" y="4311"/>
                  </a:cubicBezTo>
                  <a:cubicBezTo>
                    <a:pt x="6608" y="4264"/>
                    <a:pt x="6811" y="4073"/>
                    <a:pt x="6811" y="4073"/>
                  </a:cubicBezTo>
                  <a:cubicBezTo>
                    <a:pt x="6775" y="3716"/>
                    <a:pt x="6477" y="3573"/>
                    <a:pt x="6477" y="3204"/>
                  </a:cubicBezTo>
                  <a:cubicBezTo>
                    <a:pt x="6489" y="2895"/>
                    <a:pt x="6834" y="2680"/>
                    <a:pt x="6834" y="2406"/>
                  </a:cubicBezTo>
                  <a:cubicBezTo>
                    <a:pt x="6834" y="1621"/>
                    <a:pt x="6132" y="609"/>
                    <a:pt x="5430" y="263"/>
                  </a:cubicBezTo>
                  <a:cubicBezTo>
                    <a:pt x="5083" y="93"/>
                    <a:pt x="4668" y="1"/>
                    <a:pt x="4253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655;p65"/>
            <p:cNvSpPr/>
            <p:nvPr/>
          </p:nvSpPr>
          <p:spPr>
            <a:xfrm flipH="1">
              <a:off x="6586771" y="2455366"/>
              <a:ext cx="126281" cy="46874"/>
            </a:xfrm>
            <a:custGeom>
              <a:avLst/>
              <a:gdLst/>
              <a:ahLst/>
              <a:cxnLst/>
              <a:rect l="l" t="t" r="r" b="b"/>
              <a:pathLst>
                <a:path w="1770" h="657" extrusionOk="0">
                  <a:moveTo>
                    <a:pt x="489" y="1"/>
                  </a:moveTo>
                  <a:cubicBezTo>
                    <a:pt x="370" y="1"/>
                    <a:pt x="179" y="144"/>
                    <a:pt x="96" y="179"/>
                  </a:cubicBezTo>
                  <a:lnTo>
                    <a:pt x="140" y="169"/>
                  </a:lnTo>
                  <a:lnTo>
                    <a:pt x="140" y="169"/>
                  </a:lnTo>
                  <a:cubicBezTo>
                    <a:pt x="81" y="196"/>
                    <a:pt x="28" y="231"/>
                    <a:pt x="1" y="263"/>
                  </a:cubicBezTo>
                  <a:cubicBezTo>
                    <a:pt x="120" y="275"/>
                    <a:pt x="239" y="251"/>
                    <a:pt x="346" y="310"/>
                  </a:cubicBezTo>
                  <a:cubicBezTo>
                    <a:pt x="322" y="310"/>
                    <a:pt x="310" y="322"/>
                    <a:pt x="310" y="322"/>
                  </a:cubicBezTo>
                  <a:cubicBezTo>
                    <a:pt x="358" y="334"/>
                    <a:pt x="418" y="334"/>
                    <a:pt x="477" y="334"/>
                  </a:cubicBezTo>
                  <a:cubicBezTo>
                    <a:pt x="429" y="334"/>
                    <a:pt x="382" y="346"/>
                    <a:pt x="334" y="358"/>
                  </a:cubicBezTo>
                  <a:cubicBezTo>
                    <a:pt x="347" y="358"/>
                    <a:pt x="359" y="357"/>
                    <a:pt x="372" y="357"/>
                  </a:cubicBezTo>
                  <a:cubicBezTo>
                    <a:pt x="700" y="357"/>
                    <a:pt x="965" y="505"/>
                    <a:pt x="1275" y="620"/>
                  </a:cubicBezTo>
                  <a:cubicBezTo>
                    <a:pt x="1351" y="645"/>
                    <a:pt x="1418" y="657"/>
                    <a:pt x="1475" y="657"/>
                  </a:cubicBezTo>
                  <a:cubicBezTo>
                    <a:pt x="1692" y="657"/>
                    <a:pt x="1770" y="484"/>
                    <a:pt x="1751" y="191"/>
                  </a:cubicBezTo>
                  <a:lnTo>
                    <a:pt x="1751" y="191"/>
                  </a:lnTo>
                  <a:cubicBezTo>
                    <a:pt x="1678" y="286"/>
                    <a:pt x="1587" y="320"/>
                    <a:pt x="1488" y="320"/>
                  </a:cubicBezTo>
                  <a:cubicBezTo>
                    <a:pt x="1316" y="320"/>
                    <a:pt x="1120" y="216"/>
                    <a:pt x="953" y="156"/>
                  </a:cubicBezTo>
                  <a:cubicBezTo>
                    <a:pt x="822" y="108"/>
                    <a:pt x="632" y="1"/>
                    <a:pt x="4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656;p65"/>
            <p:cNvSpPr/>
            <p:nvPr/>
          </p:nvSpPr>
          <p:spPr>
            <a:xfrm flipH="1">
              <a:off x="6627154" y="2482548"/>
              <a:ext cx="21332" cy="44234"/>
            </a:xfrm>
            <a:custGeom>
              <a:avLst/>
              <a:gdLst/>
              <a:ahLst/>
              <a:cxnLst/>
              <a:rect l="l" t="t" r="r" b="b"/>
              <a:pathLst>
                <a:path w="299" h="620" extrusionOk="0">
                  <a:moveTo>
                    <a:pt x="144" y="1"/>
                  </a:moveTo>
                  <a:cubicBezTo>
                    <a:pt x="72" y="1"/>
                    <a:pt x="1" y="144"/>
                    <a:pt x="1" y="310"/>
                  </a:cubicBezTo>
                  <a:cubicBezTo>
                    <a:pt x="1" y="477"/>
                    <a:pt x="72" y="620"/>
                    <a:pt x="144" y="620"/>
                  </a:cubicBezTo>
                  <a:cubicBezTo>
                    <a:pt x="227" y="620"/>
                    <a:pt x="298" y="477"/>
                    <a:pt x="298" y="310"/>
                  </a:cubicBezTo>
                  <a:cubicBezTo>
                    <a:pt x="298" y="144"/>
                    <a:pt x="227" y="1"/>
                    <a:pt x="1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657;p65"/>
            <p:cNvSpPr/>
            <p:nvPr/>
          </p:nvSpPr>
          <p:spPr>
            <a:xfrm flipH="1">
              <a:off x="6521841" y="2269944"/>
              <a:ext cx="479153" cy="483719"/>
            </a:xfrm>
            <a:custGeom>
              <a:avLst/>
              <a:gdLst/>
              <a:ahLst/>
              <a:cxnLst/>
              <a:rect l="l" t="t" r="r" b="b"/>
              <a:pathLst>
                <a:path w="6716" h="6780" extrusionOk="0">
                  <a:moveTo>
                    <a:pt x="3604" y="0"/>
                  </a:moveTo>
                  <a:cubicBezTo>
                    <a:pt x="3317" y="0"/>
                    <a:pt x="3033" y="49"/>
                    <a:pt x="2739" y="88"/>
                  </a:cubicBezTo>
                  <a:cubicBezTo>
                    <a:pt x="2346" y="147"/>
                    <a:pt x="1918" y="314"/>
                    <a:pt x="1596" y="528"/>
                  </a:cubicBezTo>
                  <a:cubicBezTo>
                    <a:pt x="1489" y="588"/>
                    <a:pt x="1132" y="802"/>
                    <a:pt x="1370" y="909"/>
                  </a:cubicBezTo>
                  <a:cubicBezTo>
                    <a:pt x="1322" y="945"/>
                    <a:pt x="1239" y="969"/>
                    <a:pt x="1167" y="1004"/>
                  </a:cubicBezTo>
                  <a:cubicBezTo>
                    <a:pt x="989" y="1088"/>
                    <a:pt x="775" y="1195"/>
                    <a:pt x="632" y="1314"/>
                  </a:cubicBezTo>
                  <a:cubicBezTo>
                    <a:pt x="310" y="1600"/>
                    <a:pt x="120" y="2016"/>
                    <a:pt x="108" y="2421"/>
                  </a:cubicBezTo>
                  <a:cubicBezTo>
                    <a:pt x="84" y="2790"/>
                    <a:pt x="108" y="3159"/>
                    <a:pt x="167" y="3517"/>
                  </a:cubicBezTo>
                  <a:cubicBezTo>
                    <a:pt x="203" y="3719"/>
                    <a:pt x="239" y="3910"/>
                    <a:pt x="239" y="4124"/>
                  </a:cubicBezTo>
                  <a:cubicBezTo>
                    <a:pt x="227" y="4255"/>
                    <a:pt x="179" y="4469"/>
                    <a:pt x="263" y="4588"/>
                  </a:cubicBezTo>
                  <a:cubicBezTo>
                    <a:pt x="273" y="4566"/>
                    <a:pt x="295" y="4564"/>
                    <a:pt x="307" y="4537"/>
                  </a:cubicBezTo>
                  <a:lnTo>
                    <a:pt x="307" y="4537"/>
                  </a:lnTo>
                  <a:cubicBezTo>
                    <a:pt x="264" y="4644"/>
                    <a:pt x="74" y="5019"/>
                    <a:pt x="155" y="5100"/>
                  </a:cubicBezTo>
                  <a:cubicBezTo>
                    <a:pt x="166" y="5111"/>
                    <a:pt x="178" y="5115"/>
                    <a:pt x="190" y="5115"/>
                  </a:cubicBezTo>
                  <a:cubicBezTo>
                    <a:pt x="243" y="5115"/>
                    <a:pt x="303" y="5022"/>
                    <a:pt x="322" y="4993"/>
                  </a:cubicBezTo>
                  <a:lnTo>
                    <a:pt x="322" y="4993"/>
                  </a:lnTo>
                  <a:cubicBezTo>
                    <a:pt x="274" y="5172"/>
                    <a:pt x="191" y="5350"/>
                    <a:pt x="132" y="5517"/>
                  </a:cubicBezTo>
                  <a:cubicBezTo>
                    <a:pt x="84" y="5612"/>
                    <a:pt x="13" y="5719"/>
                    <a:pt x="1" y="5826"/>
                  </a:cubicBezTo>
                  <a:cubicBezTo>
                    <a:pt x="227" y="5826"/>
                    <a:pt x="429" y="5814"/>
                    <a:pt x="644" y="5743"/>
                  </a:cubicBezTo>
                  <a:cubicBezTo>
                    <a:pt x="1525" y="5445"/>
                    <a:pt x="2168" y="4255"/>
                    <a:pt x="2013" y="3362"/>
                  </a:cubicBezTo>
                  <a:cubicBezTo>
                    <a:pt x="1973" y="3142"/>
                    <a:pt x="1992" y="2470"/>
                    <a:pt x="2301" y="2470"/>
                  </a:cubicBezTo>
                  <a:cubicBezTo>
                    <a:pt x="2360" y="2470"/>
                    <a:pt x="2430" y="2495"/>
                    <a:pt x="2513" y="2552"/>
                  </a:cubicBezTo>
                  <a:cubicBezTo>
                    <a:pt x="2632" y="2624"/>
                    <a:pt x="2608" y="2790"/>
                    <a:pt x="2632" y="2897"/>
                  </a:cubicBezTo>
                  <a:cubicBezTo>
                    <a:pt x="2715" y="3517"/>
                    <a:pt x="2656" y="4088"/>
                    <a:pt x="2215" y="4564"/>
                  </a:cubicBezTo>
                  <a:cubicBezTo>
                    <a:pt x="1822" y="5005"/>
                    <a:pt x="1810" y="5314"/>
                    <a:pt x="2191" y="5791"/>
                  </a:cubicBezTo>
                  <a:cubicBezTo>
                    <a:pt x="2501" y="6195"/>
                    <a:pt x="2810" y="6517"/>
                    <a:pt x="3322" y="6636"/>
                  </a:cubicBezTo>
                  <a:cubicBezTo>
                    <a:pt x="3561" y="6696"/>
                    <a:pt x="3799" y="6719"/>
                    <a:pt x="4049" y="6743"/>
                  </a:cubicBezTo>
                  <a:cubicBezTo>
                    <a:pt x="4282" y="6763"/>
                    <a:pt x="4512" y="6779"/>
                    <a:pt x="4742" y="6779"/>
                  </a:cubicBezTo>
                  <a:cubicBezTo>
                    <a:pt x="4922" y="6779"/>
                    <a:pt x="5104" y="6769"/>
                    <a:pt x="5287" y="6743"/>
                  </a:cubicBezTo>
                  <a:cubicBezTo>
                    <a:pt x="5442" y="6731"/>
                    <a:pt x="5751" y="6707"/>
                    <a:pt x="5870" y="6565"/>
                  </a:cubicBezTo>
                  <a:cubicBezTo>
                    <a:pt x="5966" y="6446"/>
                    <a:pt x="5989" y="6041"/>
                    <a:pt x="5882" y="5910"/>
                  </a:cubicBezTo>
                  <a:cubicBezTo>
                    <a:pt x="5845" y="5867"/>
                    <a:pt x="5792" y="5853"/>
                    <a:pt x="5733" y="5853"/>
                  </a:cubicBezTo>
                  <a:cubicBezTo>
                    <a:pt x="5661" y="5853"/>
                    <a:pt x="5579" y="5873"/>
                    <a:pt x="5501" y="5886"/>
                  </a:cubicBezTo>
                  <a:cubicBezTo>
                    <a:pt x="5450" y="5894"/>
                    <a:pt x="5404" y="5897"/>
                    <a:pt x="5361" y="5897"/>
                  </a:cubicBezTo>
                  <a:cubicBezTo>
                    <a:pt x="4679" y="5897"/>
                    <a:pt x="5056" y="4958"/>
                    <a:pt x="5549" y="4779"/>
                  </a:cubicBezTo>
                  <a:cubicBezTo>
                    <a:pt x="5574" y="4769"/>
                    <a:pt x="5601" y="4767"/>
                    <a:pt x="5630" y="4767"/>
                  </a:cubicBezTo>
                  <a:cubicBezTo>
                    <a:pt x="5678" y="4767"/>
                    <a:pt x="5730" y="4774"/>
                    <a:pt x="5776" y="4774"/>
                  </a:cubicBezTo>
                  <a:cubicBezTo>
                    <a:pt x="5811" y="4774"/>
                    <a:pt x="5844" y="4770"/>
                    <a:pt x="5870" y="4755"/>
                  </a:cubicBezTo>
                  <a:cubicBezTo>
                    <a:pt x="6001" y="4683"/>
                    <a:pt x="6073" y="4421"/>
                    <a:pt x="5918" y="4338"/>
                  </a:cubicBezTo>
                  <a:cubicBezTo>
                    <a:pt x="5904" y="4329"/>
                    <a:pt x="5884" y="4325"/>
                    <a:pt x="5859" y="4325"/>
                  </a:cubicBezTo>
                  <a:cubicBezTo>
                    <a:pt x="5718" y="4325"/>
                    <a:pt x="5436" y="4451"/>
                    <a:pt x="5335" y="4481"/>
                  </a:cubicBezTo>
                  <a:cubicBezTo>
                    <a:pt x="4935" y="4635"/>
                    <a:pt x="4579" y="4974"/>
                    <a:pt x="4146" y="4974"/>
                  </a:cubicBezTo>
                  <a:cubicBezTo>
                    <a:pt x="4076" y="4974"/>
                    <a:pt x="4004" y="4965"/>
                    <a:pt x="3930" y="4945"/>
                  </a:cubicBezTo>
                  <a:cubicBezTo>
                    <a:pt x="3727" y="4886"/>
                    <a:pt x="3608" y="4695"/>
                    <a:pt x="3430" y="4576"/>
                  </a:cubicBezTo>
                  <a:cubicBezTo>
                    <a:pt x="3180" y="4398"/>
                    <a:pt x="3013" y="4314"/>
                    <a:pt x="3013" y="3969"/>
                  </a:cubicBezTo>
                  <a:cubicBezTo>
                    <a:pt x="3013" y="3755"/>
                    <a:pt x="2989" y="3540"/>
                    <a:pt x="3025" y="3338"/>
                  </a:cubicBezTo>
                  <a:cubicBezTo>
                    <a:pt x="3061" y="3136"/>
                    <a:pt x="3132" y="2981"/>
                    <a:pt x="3108" y="2778"/>
                  </a:cubicBezTo>
                  <a:cubicBezTo>
                    <a:pt x="3096" y="2671"/>
                    <a:pt x="3061" y="2588"/>
                    <a:pt x="3061" y="2481"/>
                  </a:cubicBezTo>
                  <a:cubicBezTo>
                    <a:pt x="3072" y="2350"/>
                    <a:pt x="3096" y="2207"/>
                    <a:pt x="3132" y="2076"/>
                  </a:cubicBezTo>
                  <a:cubicBezTo>
                    <a:pt x="3168" y="1969"/>
                    <a:pt x="3299" y="1647"/>
                    <a:pt x="3442" y="1647"/>
                  </a:cubicBezTo>
                  <a:cubicBezTo>
                    <a:pt x="3501" y="1647"/>
                    <a:pt x="3477" y="1683"/>
                    <a:pt x="3513" y="1695"/>
                  </a:cubicBezTo>
                  <a:cubicBezTo>
                    <a:pt x="3561" y="1707"/>
                    <a:pt x="3596" y="1707"/>
                    <a:pt x="3656" y="1707"/>
                  </a:cubicBezTo>
                  <a:cubicBezTo>
                    <a:pt x="3787" y="1695"/>
                    <a:pt x="3977" y="1635"/>
                    <a:pt x="4073" y="1552"/>
                  </a:cubicBezTo>
                  <a:lnTo>
                    <a:pt x="4073" y="1552"/>
                  </a:lnTo>
                  <a:cubicBezTo>
                    <a:pt x="3993" y="1681"/>
                    <a:pt x="4173" y="1728"/>
                    <a:pt x="4382" y="1728"/>
                  </a:cubicBezTo>
                  <a:cubicBezTo>
                    <a:pt x="4576" y="1728"/>
                    <a:pt x="4795" y="1687"/>
                    <a:pt x="4846" y="1635"/>
                  </a:cubicBezTo>
                  <a:lnTo>
                    <a:pt x="4846" y="1635"/>
                  </a:lnTo>
                  <a:cubicBezTo>
                    <a:pt x="4820" y="1781"/>
                    <a:pt x="4934" y="1827"/>
                    <a:pt x="5066" y="1827"/>
                  </a:cubicBezTo>
                  <a:cubicBezTo>
                    <a:pt x="5172" y="1827"/>
                    <a:pt x="5290" y="1798"/>
                    <a:pt x="5358" y="1766"/>
                  </a:cubicBezTo>
                  <a:cubicBezTo>
                    <a:pt x="5370" y="1838"/>
                    <a:pt x="5370" y="1933"/>
                    <a:pt x="5454" y="1933"/>
                  </a:cubicBezTo>
                  <a:cubicBezTo>
                    <a:pt x="5597" y="1921"/>
                    <a:pt x="5537" y="1754"/>
                    <a:pt x="5608" y="1695"/>
                  </a:cubicBezTo>
                  <a:cubicBezTo>
                    <a:pt x="5623" y="1685"/>
                    <a:pt x="5638" y="1680"/>
                    <a:pt x="5652" y="1680"/>
                  </a:cubicBezTo>
                  <a:cubicBezTo>
                    <a:pt x="5791" y="1680"/>
                    <a:pt x="5918" y="2108"/>
                    <a:pt x="5918" y="2183"/>
                  </a:cubicBezTo>
                  <a:cubicBezTo>
                    <a:pt x="6097" y="2171"/>
                    <a:pt x="6168" y="1814"/>
                    <a:pt x="6168" y="1683"/>
                  </a:cubicBezTo>
                  <a:cubicBezTo>
                    <a:pt x="6478" y="1564"/>
                    <a:pt x="6716" y="1421"/>
                    <a:pt x="6668" y="1088"/>
                  </a:cubicBezTo>
                  <a:cubicBezTo>
                    <a:pt x="6668" y="1076"/>
                    <a:pt x="6668" y="1064"/>
                    <a:pt x="6668" y="1064"/>
                  </a:cubicBezTo>
                  <a:cubicBezTo>
                    <a:pt x="6597" y="588"/>
                    <a:pt x="6323" y="588"/>
                    <a:pt x="5954" y="481"/>
                  </a:cubicBezTo>
                  <a:cubicBezTo>
                    <a:pt x="5763" y="433"/>
                    <a:pt x="5585" y="338"/>
                    <a:pt x="5406" y="278"/>
                  </a:cubicBezTo>
                  <a:cubicBezTo>
                    <a:pt x="5144" y="183"/>
                    <a:pt x="4870" y="183"/>
                    <a:pt x="4596" y="171"/>
                  </a:cubicBezTo>
                  <a:cubicBezTo>
                    <a:pt x="4418" y="159"/>
                    <a:pt x="4251" y="100"/>
                    <a:pt x="4073" y="52"/>
                  </a:cubicBezTo>
                  <a:cubicBezTo>
                    <a:pt x="3914" y="14"/>
                    <a:pt x="3759" y="0"/>
                    <a:pt x="36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658;p65"/>
            <p:cNvSpPr/>
            <p:nvPr/>
          </p:nvSpPr>
          <p:spPr>
            <a:xfrm flipH="1">
              <a:off x="6588057" y="2631727"/>
              <a:ext cx="45946" cy="12271"/>
            </a:xfrm>
            <a:custGeom>
              <a:avLst/>
              <a:gdLst/>
              <a:ahLst/>
              <a:cxnLst/>
              <a:rect l="l" t="t" r="r" b="b"/>
              <a:pathLst>
                <a:path w="644" h="172" extrusionOk="0">
                  <a:moveTo>
                    <a:pt x="51" y="0"/>
                  </a:moveTo>
                  <a:cubicBezTo>
                    <a:pt x="35" y="0"/>
                    <a:pt x="20" y="9"/>
                    <a:pt x="12" y="17"/>
                  </a:cubicBezTo>
                  <a:cubicBezTo>
                    <a:pt x="0" y="41"/>
                    <a:pt x="12" y="65"/>
                    <a:pt x="36" y="77"/>
                  </a:cubicBezTo>
                  <a:cubicBezTo>
                    <a:pt x="179" y="148"/>
                    <a:pt x="322" y="172"/>
                    <a:pt x="429" y="172"/>
                  </a:cubicBezTo>
                  <a:cubicBezTo>
                    <a:pt x="536" y="172"/>
                    <a:pt x="607" y="148"/>
                    <a:pt x="607" y="148"/>
                  </a:cubicBezTo>
                  <a:cubicBezTo>
                    <a:pt x="631" y="148"/>
                    <a:pt x="643" y="124"/>
                    <a:pt x="643" y="101"/>
                  </a:cubicBezTo>
                  <a:cubicBezTo>
                    <a:pt x="633" y="81"/>
                    <a:pt x="616" y="62"/>
                    <a:pt x="597" y="62"/>
                  </a:cubicBezTo>
                  <a:cubicBezTo>
                    <a:pt x="592" y="62"/>
                    <a:pt x="588" y="63"/>
                    <a:pt x="584" y="65"/>
                  </a:cubicBezTo>
                  <a:cubicBezTo>
                    <a:pt x="584" y="65"/>
                    <a:pt x="521" y="80"/>
                    <a:pt x="426" y="80"/>
                  </a:cubicBezTo>
                  <a:cubicBezTo>
                    <a:pt x="331" y="80"/>
                    <a:pt x="203" y="65"/>
                    <a:pt x="72" y="5"/>
                  </a:cubicBezTo>
                  <a:cubicBezTo>
                    <a:pt x="65" y="2"/>
                    <a:pt x="58" y="0"/>
                    <a:pt x="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659;p65"/>
            <p:cNvSpPr/>
            <p:nvPr/>
          </p:nvSpPr>
          <p:spPr>
            <a:xfrm flipH="1">
              <a:off x="6911722" y="2723475"/>
              <a:ext cx="974359" cy="360720"/>
            </a:xfrm>
            <a:custGeom>
              <a:avLst/>
              <a:gdLst/>
              <a:ahLst/>
              <a:cxnLst/>
              <a:rect l="l" t="t" r="r" b="b"/>
              <a:pathLst>
                <a:path w="13657" h="5056" extrusionOk="0">
                  <a:moveTo>
                    <a:pt x="12240" y="0"/>
                  </a:moveTo>
                  <a:cubicBezTo>
                    <a:pt x="11650" y="0"/>
                    <a:pt x="11050" y="290"/>
                    <a:pt x="10573" y="600"/>
                  </a:cubicBezTo>
                  <a:cubicBezTo>
                    <a:pt x="9966" y="981"/>
                    <a:pt x="9418" y="1458"/>
                    <a:pt x="8882" y="1946"/>
                  </a:cubicBezTo>
                  <a:cubicBezTo>
                    <a:pt x="8466" y="2339"/>
                    <a:pt x="8168" y="2744"/>
                    <a:pt x="7608" y="2875"/>
                  </a:cubicBezTo>
                  <a:cubicBezTo>
                    <a:pt x="7144" y="2982"/>
                    <a:pt x="6632" y="3017"/>
                    <a:pt x="6156" y="3089"/>
                  </a:cubicBezTo>
                  <a:cubicBezTo>
                    <a:pt x="5202" y="3218"/>
                    <a:pt x="4179" y="3732"/>
                    <a:pt x="3224" y="3732"/>
                  </a:cubicBezTo>
                  <a:cubicBezTo>
                    <a:pt x="3213" y="3732"/>
                    <a:pt x="3202" y="3732"/>
                    <a:pt x="3191" y="3732"/>
                  </a:cubicBezTo>
                  <a:cubicBezTo>
                    <a:pt x="2765" y="3732"/>
                    <a:pt x="2434" y="3563"/>
                    <a:pt x="2000" y="3563"/>
                  </a:cubicBezTo>
                  <a:cubicBezTo>
                    <a:pt x="1973" y="3563"/>
                    <a:pt x="1945" y="3564"/>
                    <a:pt x="1917" y="3565"/>
                  </a:cubicBezTo>
                  <a:cubicBezTo>
                    <a:pt x="1250" y="3589"/>
                    <a:pt x="334" y="4280"/>
                    <a:pt x="0" y="4815"/>
                  </a:cubicBezTo>
                  <a:cubicBezTo>
                    <a:pt x="590" y="4839"/>
                    <a:pt x="1175" y="4889"/>
                    <a:pt x="1759" y="4889"/>
                  </a:cubicBezTo>
                  <a:cubicBezTo>
                    <a:pt x="2058" y="4889"/>
                    <a:pt x="2357" y="4875"/>
                    <a:pt x="2655" y="4839"/>
                  </a:cubicBezTo>
                  <a:cubicBezTo>
                    <a:pt x="2832" y="4814"/>
                    <a:pt x="3007" y="4804"/>
                    <a:pt x="3180" y="4804"/>
                  </a:cubicBezTo>
                  <a:cubicBezTo>
                    <a:pt x="4031" y="4804"/>
                    <a:pt x="4841" y="5056"/>
                    <a:pt x="5707" y="5056"/>
                  </a:cubicBezTo>
                  <a:cubicBezTo>
                    <a:pt x="5753" y="5056"/>
                    <a:pt x="5800" y="5055"/>
                    <a:pt x="5846" y="5053"/>
                  </a:cubicBezTo>
                  <a:cubicBezTo>
                    <a:pt x="6989" y="5006"/>
                    <a:pt x="7989" y="4434"/>
                    <a:pt x="9097" y="4232"/>
                  </a:cubicBezTo>
                  <a:cubicBezTo>
                    <a:pt x="10514" y="3982"/>
                    <a:pt x="11299" y="3684"/>
                    <a:pt x="12157" y="2458"/>
                  </a:cubicBezTo>
                  <a:cubicBezTo>
                    <a:pt x="12371" y="2148"/>
                    <a:pt x="12502" y="1732"/>
                    <a:pt x="12764" y="1470"/>
                  </a:cubicBezTo>
                  <a:cubicBezTo>
                    <a:pt x="12919" y="1327"/>
                    <a:pt x="13181" y="1267"/>
                    <a:pt x="13288" y="1089"/>
                  </a:cubicBezTo>
                  <a:cubicBezTo>
                    <a:pt x="13657" y="553"/>
                    <a:pt x="12800" y="53"/>
                    <a:pt x="12371" y="5"/>
                  </a:cubicBezTo>
                  <a:cubicBezTo>
                    <a:pt x="12327" y="2"/>
                    <a:pt x="12284" y="0"/>
                    <a:pt x="12240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660;p65"/>
            <p:cNvSpPr/>
            <p:nvPr/>
          </p:nvSpPr>
          <p:spPr>
            <a:xfrm flipH="1">
              <a:off x="6688280" y="2715270"/>
              <a:ext cx="738278" cy="893739"/>
            </a:xfrm>
            <a:custGeom>
              <a:avLst/>
              <a:gdLst/>
              <a:ahLst/>
              <a:cxnLst/>
              <a:rect l="l" t="t" r="r" b="b"/>
              <a:pathLst>
                <a:path w="10348" h="12527" extrusionOk="0">
                  <a:moveTo>
                    <a:pt x="7116" y="0"/>
                  </a:moveTo>
                  <a:cubicBezTo>
                    <a:pt x="6760" y="0"/>
                    <a:pt x="6389" y="72"/>
                    <a:pt x="6013" y="227"/>
                  </a:cubicBezTo>
                  <a:cubicBezTo>
                    <a:pt x="5525" y="418"/>
                    <a:pt x="5025" y="835"/>
                    <a:pt x="4573" y="1108"/>
                  </a:cubicBezTo>
                  <a:cubicBezTo>
                    <a:pt x="3084" y="2001"/>
                    <a:pt x="2334" y="3656"/>
                    <a:pt x="1858" y="5252"/>
                  </a:cubicBezTo>
                  <a:cubicBezTo>
                    <a:pt x="1572" y="6180"/>
                    <a:pt x="1203" y="7073"/>
                    <a:pt x="870" y="7978"/>
                  </a:cubicBezTo>
                  <a:cubicBezTo>
                    <a:pt x="632" y="8645"/>
                    <a:pt x="1" y="9943"/>
                    <a:pt x="215" y="10657"/>
                  </a:cubicBezTo>
                  <a:cubicBezTo>
                    <a:pt x="393" y="11264"/>
                    <a:pt x="941" y="11169"/>
                    <a:pt x="1465" y="11348"/>
                  </a:cubicBezTo>
                  <a:cubicBezTo>
                    <a:pt x="2168" y="11598"/>
                    <a:pt x="2834" y="12074"/>
                    <a:pt x="3430" y="12503"/>
                  </a:cubicBezTo>
                  <a:cubicBezTo>
                    <a:pt x="3430" y="12479"/>
                    <a:pt x="3441" y="12455"/>
                    <a:pt x="3465" y="12443"/>
                  </a:cubicBezTo>
                  <a:cubicBezTo>
                    <a:pt x="3665" y="12500"/>
                    <a:pt x="3870" y="12527"/>
                    <a:pt x="4077" y="12527"/>
                  </a:cubicBezTo>
                  <a:cubicBezTo>
                    <a:pt x="5031" y="12527"/>
                    <a:pt x="6022" y="11968"/>
                    <a:pt x="6668" y="11312"/>
                  </a:cubicBezTo>
                  <a:cubicBezTo>
                    <a:pt x="7740" y="10205"/>
                    <a:pt x="7573" y="8347"/>
                    <a:pt x="8383" y="7085"/>
                  </a:cubicBezTo>
                  <a:cubicBezTo>
                    <a:pt x="8883" y="6311"/>
                    <a:pt x="9752" y="5585"/>
                    <a:pt x="10061" y="4740"/>
                  </a:cubicBezTo>
                  <a:cubicBezTo>
                    <a:pt x="10347" y="3954"/>
                    <a:pt x="10252" y="2906"/>
                    <a:pt x="9859" y="2001"/>
                  </a:cubicBezTo>
                  <a:cubicBezTo>
                    <a:pt x="9354" y="817"/>
                    <a:pt x="8318" y="0"/>
                    <a:pt x="7116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661;p65"/>
            <p:cNvSpPr/>
            <p:nvPr/>
          </p:nvSpPr>
          <p:spPr>
            <a:xfrm flipH="1">
              <a:off x="5640911" y="2557173"/>
              <a:ext cx="2888188" cy="644959"/>
            </a:xfrm>
            <a:custGeom>
              <a:avLst/>
              <a:gdLst/>
              <a:ahLst/>
              <a:cxnLst/>
              <a:rect l="l" t="t" r="r" b="b"/>
              <a:pathLst>
                <a:path w="40482" h="9040" extrusionOk="0">
                  <a:moveTo>
                    <a:pt x="40224" y="1"/>
                  </a:moveTo>
                  <a:cubicBezTo>
                    <a:pt x="40190" y="1"/>
                    <a:pt x="40156" y="9"/>
                    <a:pt x="40124" y="26"/>
                  </a:cubicBezTo>
                  <a:cubicBezTo>
                    <a:pt x="39862" y="145"/>
                    <a:pt x="39505" y="193"/>
                    <a:pt x="39160" y="241"/>
                  </a:cubicBezTo>
                  <a:cubicBezTo>
                    <a:pt x="39005" y="264"/>
                    <a:pt x="38862" y="288"/>
                    <a:pt x="38719" y="312"/>
                  </a:cubicBezTo>
                  <a:cubicBezTo>
                    <a:pt x="36386" y="753"/>
                    <a:pt x="34088" y="1169"/>
                    <a:pt x="31778" y="1419"/>
                  </a:cubicBezTo>
                  <a:cubicBezTo>
                    <a:pt x="27266" y="1919"/>
                    <a:pt x="23420" y="2860"/>
                    <a:pt x="19991" y="4313"/>
                  </a:cubicBezTo>
                  <a:cubicBezTo>
                    <a:pt x="17288" y="5456"/>
                    <a:pt x="15026" y="6075"/>
                    <a:pt x="13085" y="6206"/>
                  </a:cubicBezTo>
                  <a:cubicBezTo>
                    <a:pt x="12549" y="6241"/>
                    <a:pt x="12037" y="6360"/>
                    <a:pt x="11537" y="6480"/>
                  </a:cubicBezTo>
                  <a:cubicBezTo>
                    <a:pt x="11133" y="6587"/>
                    <a:pt x="10716" y="6694"/>
                    <a:pt x="10287" y="6741"/>
                  </a:cubicBezTo>
                  <a:cubicBezTo>
                    <a:pt x="9216" y="6861"/>
                    <a:pt x="8156" y="7075"/>
                    <a:pt x="7120" y="7289"/>
                  </a:cubicBezTo>
                  <a:cubicBezTo>
                    <a:pt x="6144" y="7492"/>
                    <a:pt x="5132" y="7694"/>
                    <a:pt x="4120" y="7813"/>
                  </a:cubicBezTo>
                  <a:cubicBezTo>
                    <a:pt x="3977" y="7837"/>
                    <a:pt x="3001" y="8027"/>
                    <a:pt x="1620" y="8301"/>
                  </a:cubicBezTo>
                  <a:cubicBezTo>
                    <a:pt x="917" y="8444"/>
                    <a:pt x="310" y="8563"/>
                    <a:pt x="215" y="8587"/>
                  </a:cubicBezTo>
                  <a:cubicBezTo>
                    <a:pt x="84" y="8599"/>
                    <a:pt x="0" y="8718"/>
                    <a:pt x="24" y="8849"/>
                  </a:cubicBezTo>
                  <a:cubicBezTo>
                    <a:pt x="36" y="8956"/>
                    <a:pt x="143" y="9039"/>
                    <a:pt x="250" y="9039"/>
                  </a:cubicBezTo>
                  <a:lnTo>
                    <a:pt x="286" y="9039"/>
                  </a:lnTo>
                  <a:cubicBezTo>
                    <a:pt x="393" y="9016"/>
                    <a:pt x="1000" y="8897"/>
                    <a:pt x="1715" y="8754"/>
                  </a:cubicBezTo>
                  <a:cubicBezTo>
                    <a:pt x="2691" y="8563"/>
                    <a:pt x="4048" y="8289"/>
                    <a:pt x="4167" y="8277"/>
                  </a:cubicBezTo>
                  <a:cubicBezTo>
                    <a:pt x="5203" y="8146"/>
                    <a:pt x="6227" y="7944"/>
                    <a:pt x="7215" y="7742"/>
                  </a:cubicBezTo>
                  <a:cubicBezTo>
                    <a:pt x="8239" y="7527"/>
                    <a:pt x="9287" y="7313"/>
                    <a:pt x="10335" y="7194"/>
                  </a:cubicBezTo>
                  <a:cubicBezTo>
                    <a:pt x="10799" y="7146"/>
                    <a:pt x="11228" y="7039"/>
                    <a:pt x="11656" y="6932"/>
                  </a:cubicBezTo>
                  <a:cubicBezTo>
                    <a:pt x="12145" y="6813"/>
                    <a:pt x="12621" y="6694"/>
                    <a:pt x="13109" y="6658"/>
                  </a:cubicBezTo>
                  <a:cubicBezTo>
                    <a:pt x="15109" y="6539"/>
                    <a:pt x="17419" y="5908"/>
                    <a:pt x="20169" y="4729"/>
                  </a:cubicBezTo>
                  <a:cubicBezTo>
                    <a:pt x="23551" y="3301"/>
                    <a:pt x="27361" y="2372"/>
                    <a:pt x="31826" y="1884"/>
                  </a:cubicBezTo>
                  <a:cubicBezTo>
                    <a:pt x="34159" y="1622"/>
                    <a:pt x="36457" y="1205"/>
                    <a:pt x="38803" y="765"/>
                  </a:cubicBezTo>
                  <a:cubicBezTo>
                    <a:pt x="38934" y="741"/>
                    <a:pt x="39077" y="717"/>
                    <a:pt x="39219" y="705"/>
                  </a:cubicBezTo>
                  <a:cubicBezTo>
                    <a:pt x="39600" y="645"/>
                    <a:pt x="39993" y="598"/>
                    <a:pt x="40315" y="431"/>
                  </a:cubicBezTo>
                  <a:cubicBezTo>
                    <a:pt x="40434" y="384"/>
                    <a:pt x="40482" y="241"/>
                    <a:pt x="40422" y="134"/>
                  </a:cubicBezTo>
                  <a:cubicBezTo>
                    <a:pt x="40388" y="49"/>
                    <a:pt x="40307" y="1"/>
                    <a:pt x="402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662;p65"/>
            <p:cNvSpPr/>
            <p:nvPr/>
          </p:nvSpPr>
          <p:spPr>
            <a:xfrm flipH="1">
              <a:off x="5375069" y="2492750"/>
              <a:ext cx="364502" cy="159813"/>
            </a:xfrm>
            <a:custGeom>
              <a:avLst/>
              <a:gdLst/>
              <a:ahLst/>
              <a:cxnLst/>
              <a:rect l="l" t="t" r="r" b="b"/>
              <a:pathLst>
                <a:path w="5109" h="2240" extrusionOk="0">
                  <a:moveTo>
                    <a:pt x="1405" y="1"/>
                  </a:moveTo>
                  <a:lnTo>
                    <a:pt x="0" y="632"/>
                  </a:lnTo>
                  <a:lnTo>
                    <a:pt x="191" y="2037"/>
                  </a:lnTo>
                  <a:lnTo>
                    <a:pt x="1691" y="2239"/>
                  </a:lnTo>
                  <a:lnTo>
                    <a:pt x="5108" y="894"/>
                  </a:lnTo>
                  <a:lnTo>
                    <a:pt x="5037" y="310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663;p65"/>
            <p:cNvSpPr/>
            <p:nvPr/>
          </p:nvSpPr>
          <p:spPr>
            <a:xfrm flipH="1">
              <a:off x="6210922" y="2632084"/>
              <a:ext cx="685554" cy="371493"/>
            </a:xfrm>
            <a:custGeom>
              <a:avLst/>
              <a:gdLst/>
              <a:ahLst/>
              <a:cxnLst/>
              <a:rect l="l" t="t" r="r" b="b"/>
              <a:pathLst>
                <a:path w="9609" h="5207" extrusionOk="0">
                  <a:moveTo>
                    <a:pt x="4571" y="0"/>
                  </a:moveTo>
                  <a:cubicBezTo>
                    <a:pt x="4342" y="0"/>
                    <a:pt x="4107" y="75"/>
                    <a:pt x="3917" y="191"/>
                  </a:cubicBezTo>
                  <a:cubicBezTo>
                    <a:pt x="3727" y="322"/>
                    <a:pt x="3250" y="738"/>
                    <a:pt x="3215" y="965"/>
                  </a:cubicBezTo>
                  <a:cubicBezTo>
                    <a:pt x="3195" y="1096"/>
                    <a:pt x="3225" y="1136"/>
                    <a:pt x="3281" y="1136"/>
                  </a:cubicBezTo>
                  <a:cubicBezTo>
                    <a:pt x="3368" y="1136"/>
                    <a:pt x="3517" y="1039"/>
                    <a:pt x="3635" y="1039"/>
                  </a:cubicBezTo>
                  <a:cubicBezTo>
                    <a:pt x="3710" y="1039"/>
                    <a:pt x="3772" y="1077"/>
                    <a:pt x="3798" y="1203"/>
                  </a:cubicBezTo>
                  <a:cubicBezTo>
                    <a:pt x="3870" y="1489"/>
                    <a:pt x="3239" y="1405"/>
                    <a:pt x="3310" y="1810"/>
                  </a:cubicBezTo>
                  <a:cubicBezTo>
                    <a:pt x="3412" y="1759"/>
                    <a:pt x="3514" y="1746"/>
                    <a:pt x="3617" y="1746"/>
                  </a:cubicBezTo>
                  <a:cubicBezTo>
                    <a:pt x="3723" y="1746"/>
                    <a:pt x="3829" y="1760"/>
                    <a:pt x="3935" y="1760"/>
                  </a:cubicBezTo>
                  <a:cubicBezTo>
                    <a:pt x="4013" y="1760"/>
                    <a:pt x="4090" y="1753"/>
                    <a:pt x="4167" y="1727"/>
                  </a:cubicBezTo>
                  <a:cubicBezTo>
                    <a:pt x="4414" y="1645"/>
                    <a:pt x="4524" y="1506"/>
                    <a:pt x="4686" y="1506"/>
                  </a:cubicBezTo>
                  <a:cubicBezTo>
                    <a:pt x="4759" y="1506"/>
                    <a:pt x="4842" y="1534"/>
                    <a:pt x="4953" y="1608"/>
                  </a:cubicBezTo>
                  <a:cubicBezTo>
                    <a:pt x="5203" y="1774"/>
                    <a:pt x="5417" y="1977"/>
                    <a:pt x="5632" y="2191"/>
                  </a:cubicBezTo>
                  <a:cubicBezTo>
                    <a:pt x="4620" y="2298"/>
                    <a:pt x="3620" y="2513"/>
                    <a:pt x="2608" y="2513"/>
                  </a:cubicBezTo>
                  <a:cubicBezTo>
                    <a:pt x="1738" y="2513"/>
                    <a:pt x="0" y="2596"/>
                    <a:pt x="298" y="3953"/>
                  </a:cubicBezTo>
                  <a:cubicBezTo>
                    <a:pt x="393" y="4394"/>
                    <a:pt x="703" y="4727"/>
                    <a:pt x="1095" y="4953"/>
                  </a:cubicBezTo>
                  <a:cubicBezTo>
                    <a:pt x="1298" y="5072"/>
                    <a:pt x="1536" y="5144"/>
                    <a:pt x="1774" y="5180"/>
                  </a:cubicBezTo>
                  <a:cubicBezTo>
                    <a:pt x="1887" y="5198"/>
                    <a:pt x="1999" y="5206"/>
                    <a:pt x="2111" y="5206"/>
                  </a:cubicBezTo>
                  <a:cubicBezTo>
                    <a:pt x="2638" y="5206"/>
                    <a:pt x="3157" y="5026"/>
                    <a:pt x="3667" y="4918"/>
                  </a:cubicBezTo>
                  <a:cubicBezTo>
                    <a:pt x="5179" y="4608"/>
                    <a:pt x="6822" y="4572"/>
                    <a:pt x="8287" y="4072"/>
                  </a:cubicBezTo>
                  <a:cubicBezTo>
                    <a:pt x="8573" y="3965"/>
                    <a:pt x="9263" y="3739"/>
                    <a:pt x="9442" y="3465"/>
                  </a:cubicBezTo>
                  <a:cubicBezTo>
                    <a:pt x="9525" y="3322"/>
                    <a:pt x="9549" y="3191"/>
                    <a:pt x="9525" y="3072"/>
                  </a:cubicBezTo>
                  <a:cubicBezTo>
                    <a:pt x="9608" y="2643"/>
                    <a:pt x="9132" y="2227"/>
                    <a:pt x="8739" y="2012"/>
                  </a:cubicBezTo>
                  <a:cubicBezTo>
                    <a:pt x="7965" y="1608"/>
                    <a:pt x="7180" y="1179"/>
                    <a:pt x="6370" y="858"/>
                  </a:cubicBezTo>
                  <a:cubicBezTo>
                    <a:pt x="6084" y="750"/>
                    <a:pt x="5775" y="738"/>
                    <a:pt x="5525" y="584"/>
                  </a:cubicBezTo>
                  <a:cubicBezTo>
                    <a:pt x="5286" y="441"/>
                    <a:pt x="5155" y="143"/>
                    <a:pt x="4870" y="48"/>
                  </a:cubicBezTo>
                  <a:cubicBezTo>
                    <a:pt x="4774" y="15"/>
                    <a:pt x="4673" y="0"/>
                    <a:pt x="4571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664;p65"/>
            <p:cNvSpPr/>
            <p:nvPr/>
          </p:nvSpPr>
          <p:spPr>
            <a:xfrm flipH="1">
              <a:off x="6547306" y="3553699"/>
              <a:ext cx="690691" cy="1221070"/>
            </a:xfrm>
            <a:custGeom>
              <a:avLst/>
              <a:gdLst/>
              <a:ahLst/>
              <a:cxnLst/>
              <a:rect l="l" t="t" r="r" b="b"/>
              <a:pathLst>
                <a:path w="9681" h="17115" extrusionOk="0">
                  <a:moveTo>
                    <a:pt x="2904" y="0"/>
                  </a:moveTo>
                  <a:cubicBezTo>
                    <a:pt x="2243" y="0"/>
                    <a:pt x="1478" y="119"/>
                    <a:pt x="929" y="453"/>
                  </a:cubicBezTo>
                  <a:cubicBezTo>
                    <a:pt x="608" y="644"/>
                    <a:pt x="358" y="917"/>
                    <a:pt x="263" y="1275"/>
                  </a:cubicBezTo>
                  <a:cubicBezTo>
                    <a:pt x="1" y="2156"/>
                    <a:pt x="406" y="3287"/>
                    <a:pt x="989" y="3953"/>
                  </a:cubicBezTo>
                  <a:cubicBezTo>
                    <a:pt x="1739" y="4799"/>
                    <a:pt x="2870" y="4787"/>
                    <a:pt x="3906" y="4906"/>
                  </a:cubicBezTo>
                  <a:cubicBezTo>
                    <a:pt x="4704" y="5001"/>
                    <a:pt x="5644" y="5430"/>
                    <a:pt x="6216" y="6001"/>
                  </a:cubicBezTo>
                  <a:cubicBezTo>
                    <a:pt x="6966" y="6728"/>
                    <a:pt x="6311" y="7097"/>
                    <a:pt x="6168" y="7990"/>
                  </a:cubicBezTo>
                  <a:cubicBezTo>
                    <a:pt x="5799" y="10276"/>
                    <a:pt x="7049" y="12347"/>
                    <a:pt x="5597" y="14502"/>
                  </a:cubicBezTo>
                  <a:cubicBezTo>
                    <a:pt x="5240" y="15038"/>
                    <a:pt x="4989" y="15467"/>
                    <a:pt x="5501" y="15943"/>
                  </a:cubicBezTo>
                  <a:cubicBezTo>
                    <a:pt x="5763" y="16193"/>
                    <a:pt x="6478" y="16336"/>
                    <a:pt x="6823" y="16514"/>
                  </a:cubicBezTo>
                  <a:cubicBezTo>
                    <a:pt x="7275" y="16755"/>
                    <a:pt x="7955" y="17115"/>
                    <a:pt x="8507" y="17115"/>
                  </a:cubicBezTo>
                  <a:cubicBezTo>
                    <a:pt x="8609" y="17115"/>
                    <a:pt x="8708" y="17102"/>
                    <a:pt x="8799" y="17074"/>
                  </a:cubicBezTo>
                  <a:cubicBezTo>
                    <a:pt x="8454" y="16229"/>
                    <a:pt x="7561" y="15729"/>
                    <a:pt x="7442" y="14729"/>
                  </a:cubicBezTo>
                  <a:cubicBezTo>
                    <a:pt x="7287" y="13526"/>
                    <a:pt x="7883" y="12407"/>
                    <a:pt x="8204" y="11288"/>
                  </a:cubicBezTo>
                  <a:cubicBezTo>
                    <a:pt x="8633" y="9776"/>
                    <a:pt x="9061" y="8263"/>
                    <a:pt x="9288" y="6716"/>
                  </a:cubicBezTo>
                  <a:cubicBezTo>
                    <a:pt x="9466" y="5513"/>
                    <a:pt x="9681" y="4680"/>
                    <a:pt x="8942" y="3644"/>
                  </a:cubicBezTo>
                  <a:cubicBezTo>
                    <a:pt x="8383" y="2846"/>
                    <a:pt x="7573" y="2251"/>
                    <a:pt x="6775" y="1703"/>
                  </a:cubicBezTo>
                  <a:cubicBezTo>
                    <a:pt x="5740" y="1013"/>
                    <a:pt x="4870" y="227"/>
                    <a:pt x="3608" y="48"/>
                  </a:cubicBezTo>
                  <a:cubicBezTo>
                    <a:pt x="3402" y="18"/>
                    <a:pt x="3161" y="0"/>
                    <a:pt x="2904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665;p65"/>
            <p:cNvSpPr/>
            <p:nvPr/>
          </p:nvSpPr>
          <p:spPr>
            <a:xfrm flipH="1">
              <a:off x="7163995" y="3721713"/>
              <a:ext cx="855427" cy="1151080"/>
            </a:xfrm>
            <a:custGeom>
              <a:avLst/>
              <a:gdLst/>
              <a:ahLst/>
              <a:cxnLst/>
              <a:rect l="l" t="t" r="r" b="b"/>
              <a:pathLst>
                <a:path w="11990" h="16134" extrusionOk="0">
                  <a:moveTo>
                    <a:pt x="9896" y="0"/>
                  </a:moveTo>
                  <a:cubicBezTo>
                    <a:pt x="8962" y="0"/>
                    <a:pt x="7939" y="358"/>
                    <a:pt x="7525" y="967"/>
                  </a:cubicBezTo>
                  <a:cubicBezTo>
                    <a:pt x="6846" y="1944"/>
                    <a:pt x="7322" y="3384"/>
                    <a:pt x="7203" y="4480"/>
                  </a:cubicBezTo>
                  <a:cubicBezTo>
                    <a:pt x="7144" y="4968"/>
                    <a:pt x="7060" y="5361"/>
                    <a:pt x="6668" y="5730"/>
                  </a:cubicBezTo>
                  <a:cubicBezTo>
                    <a:pt x="5394" y="6909"/>
                    <a:pt x="3905" y="7397"/>
                    <a:pt x="3119" y="9064"/>
                  </a:cubicBezTo>
                  <a:cubicBezTo>
                    <a:pt x="2572" y="10254"/>
                    <a:pt x="2131" y="11302"/>
                    <a:pt x="1024" y="12135"/>
                  </a:cubicBezTo>
                  <a:cubicBezTo>
                    <a:pt x="822" y="12290"/>
                    <a:pt x="560" y="12278"/>
                    <a:pt x="417" y="12505"/>
                  </a:cubicBezTo>
                  <a:cubicBezTo>
                    <a:pt x="0" y="13159"/>
                    <a:pt x="631" y="14314"/>
                    <a:pt x="798" y="14969"/>
                  </a:cubicBezTo>
                  <a:cubicBezTo>
                    <a:pt x="903" y="15357"/>
                    <a:pt x="1248" y="16134"/>
                    <a:pt x="1793" y="16134"/>
                  </a:cubicBezTo>
                  <a:cubicBezTo>
                    <a:pt x="1866" y="16134"/>
                    <a:pt x="1943" y="16119"/>
                    <a:pt x="2024" y="16088"/>
                  </a:cubicBezTo>
                  <a:cubicBezTo>
                    <a:pt x="2691" y="15838"/>
                    <a:pt x="1929" y="15064"/>
                    <a:pt x="1869" y="14600"/>
                  </a:cubicBezTo>
                  <a:cubicBezTo>
                    <a:pt x="1726" y="13195"/>
                    <a:pt x="3500" y="11909"/>
                    <a:pt x="4417" y="11100"/>
                  </a:cubicBezTo>
                  <a:cubicBezTo>
                    <a:pt x="5822" y="9861"/>
                    <a:pt x="7310" y="8706"/>
                    <a:pt x="8775" y="7587"/>
                  </a:cubicBezTo>
                  <a:cubicBezTo>
                    <a:pt x="9156" y="7302"/>
                    <a:pt x="9799" y="7016"/>
                    <a:pt x="10061" y="6611"/>
                  </a:cubicBezTo>
                  <a:cubicBezTo>
                    <a:pt x="10347" y="6147"/>
                    <a:pt x="10335" y="5158"/>
                    <a:pt x="10478" y="4587"/>
                  </a:cubicBezTo>
                  <a:cubicBezTo>
                    <a:pt x="10692" y="3706"/>
                    <a:pt x="11990" y="896"/>
                    <a:pt x="11299" y="384"/>
                  </a:cubicBezTo>
                  <a:cubicBezTo>
                    <a:pt x="10953" y="121"/>
                    <a:pt x="10440" y="0"/>
                    <a:pt x="9896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666;p65"/>
            <p:cNvSpPr/>
            <p:nvPr/>
          </p:nvSpPr>
          <p:spPr>
            <a:xfrm flipH="1">
              <a:off x="6809772" y="3363354"/>
              <a:ext cx="1003253" cy="598371"/>
            </a:xfrm>
            <a:custGeom>
              <a:avLst/>
              <a:gdLst/>
              <a:ahLst/>
              <a:cxnLst/>
              <a:rect l="l" t="t" r="r" b="b"/>
              <a:pathLst>
                <a:path w="14062" h="8387" extrusionOk="0">
                  <a:moveTo>
                    <a:pt x="5986" y="0"/>
                  </a:moveTo>
                  <a:cubicBezTo>
                    <a:pt x="5866" y="0"/>
                    <a:pt x="5745" y="49"/>
                    <a:pt x="5620" y="168"/>
                  </a:cubicBezTo>
                  <a:cubicBezTo>
                    <a:pt x="5525" y="264"/>
                    <a:pt x="5418" y="680"/>
                    <a:pt x="5322" y="823"/>
                  </a:cubicBezTo>
                  <a:cubicBezTo>
                    <a:pt x="5144" y="1121"/>
                    <a:pt x="4882" y="1371"/>
                    <a:pt x="4691" y="1668"/>
                  </a:cubicBezTo>
                  <a:cubicBezTo>
                    <a:pt x="3977" y="2788"/>
                    <a:pt x="3548" y="4062"/>
                    <a:pt x="2679" y="5086"/>
                  </a:cubicBezTo>
                  <a:cubicBezTo>
                    <a:pt x="2191" y="5657"/>
                    <a:pt x="131" y="6693"/>
                    <a:pt x="48" y="7383"/>
                  </a:cubicBezTo>
                  <a:cubicBezTo>
                    <a:pt x="1" y="7825"/>
                    <a:pt x="375" y="7952"/>
                    <a:pt x="830" y="7952"/>
                  </a:cubicBezTo>
                  <a:cubicBezTo>
                    <a:pt x="1294" y="7952"/>
                    <a:pt x="1843" y="7819"/>
                    <a:pt x="2108" y="7753"/>
                  </a:cubicBezTo>
                  <a:cubicBezTo>
                    <a:pt x="2666" y="7613"/>
                    <a:pt x="3108" y="7438"/>
                    <a:pt x="3568" y="7438"/>
                  </a:cubicBezTo>
                  <a:cubicBezTo>
                    <a:pt x="3815" y="7438"/>
                    <a:pt x="4067" y="7489"/>
                    <a:pt x="4346" y="7622"/>
                  </a:cubicBezTo>
                  <a:cubicBezTo>
                    <a:pt x="4965" y="7907"/>
                    <a:pt x="5453" y="8348"/>
                    <a:pt x="6180" y="8384"/>
                  </a:cubicBezTo>
                  <a:cubicBezTo>
                    <a:pt x="6214" y="8385"/>
                    <a:pt x="6249" y="8386"/>
                    <a:pt x="6283" y="8386"/>
                  </a:cubicBezTo>
                  <a:cubicBezTo>
                    <a:pt x="7094" y="8386"/>
                    <a:pt x="7770" y="7859"/>
                    <a:pt x="8501" y="7562"/>
                  </a:cubicBezTo>
                  <a:cubicBezTo>
                    <a:pt x="8787" y="7448"/>
                    <a:pt x="8994" y="7404"/>
                    <a:pt x="9167" y="7404"/>
                  </a:cubicBezTo>
                  <a:cubicBezTo>
                    <a:pt x="9573" y="7404"/>
                    <a:pt x="9794" y="7643"/>
                    <a:pt x="10394" y="7776"/>
                  </a:cubicBezTo>
                  <a:cubicBezTo>
                    <a:pt x="10516" y="7800"/>
                    <a:pt x="10640" y="7812"/>
                    <a:pt x="10762" y="7812"/>
                  </a:cubicBezTo>
                  <a:cubicBezTo>
                    <a:pt x="11373" y="7812"/>
                    <a:pt x="11964" y="7518"/>
                    <a:pt x="12192" y="6943"/>
                  </a:cubicBezTo>
                  <a:cubicBezTo>
                    <a:pt x="12335" y="6586"/>
                    <a:pt x="12157" y="6145"/>
                    <a:pt x="12323" y="5776"/>
                  </a:cubicBezTo>
                  <a:cubicBezTo>
                    <a:pt x="12764" y="4788"/>
                    <a:pt x="14062" y="4490"/>
                    <a:pt x="13204" y="3169"/>
                  </a:cubicBezTo>
                  <a:cubicBezTo>
                    <a:pt x="12811" y="2561"/>
                    <a:pt x="12776" y="2323"/>
                    <a:pt x="12621" y="1609"/>
                  </a:cubicBezTo>
                  <a:cubicBezTo>
                    <a:pt x="12499" y="1603"/>
                    <a:pt x="12376" y="1600"/>
                    <a:pt x="12253" y="1600"/>
                  </a:cubicBezTo>
                  <a:cubicBezTo>
                    <a:pt x="11579" y="1600"/>
                    <a:pt x="10892" y="1675"/>
                    <a:pt x="10209" y="1675"/>
                  </a:cubicBezTo>
                  <a:cubicBezTo>
                    <a:pt x="9763" y="1675"/>
                    <a:pt x="9319" y="1643"/>
                    <a:pt x="8882" y="1537"/>
                  </a:cubicBezTo>
                  <a:cubicBezTo>
                    <a:pt x="8239" y="1371"/>
                    <a:pt x="7644" y="1026"/>
                    <a:pt x="7084" y="680"/>
                  </a:cubicBezTo>
                  <a:cubicBezTo>
                    <a:pt x="6683" y="431"/>
                    <a:pt x="6342" y="0"/>
                    <a:pt x="59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667;p65"/>
            <p:cNvSpPr/>
            <p:nvPr/>
          </p:nvSpPr>
          <p:spPr>
            <a:xfrm flipH="1">
              <a:off x="6508215" y="2247399"/>
              <a:ext cx="452684" cy="140978"/>
            </a:xfrm>
            <a:custGeom>
              <a:avLst/>
              <a:gdLst/>
              <a:ahLst/>
              <a:cxnLst/>
              <a:rect l="l" t="t" r="r" b="b"/>
              <a:pathLst>
                <a:path w="6345" h="1976" extrusionOk="0">
                  <a:moveTo>
                    <a:pt x="2805" y="0"/>
                  </a:moveTo>
                  <a:cubicBezTo>
                    <a:pt x="2537" y="0"/>
                    <a:pt x="2323" y="180"/>
                    <a:pt x="2082" y="285"/>
                  </a:cubicBezTo>
                  <a:cubicBezTo>
                    <a:pt x="2129" y="225"/>
                    <a:pt x="2118" y="142"/>
                    <a:pt x="2141" y="70"/>
                  </a:cubicBezTo>
                  <a:lnTo>
                    <a:pt x="2141" y="70"/>
                  </a:lnTo>
                  <a:cubicBezTo>
                    <a:pt x="1915" y="82"/>
                    <a:pt x="1713" y="320"/>
                    <a:pt x="1534" y="451"/>
                  </a:cubicBezTo>
                  <a:cubicBezTo>
                    <a:pt x="1534" y="416"/>
                    <a:pt x="1534" y="392"/>
                    <a:pt x="1534" y="356"/>
                  </a:cubicBezTo>
                  <a:cubicBezTo>
                    <a:pt x="1379" y="404"/>
                    <a:pt x="1094" y="546"/>
                    <a:pt x="1236" y="713"/>
                  </a:cubicBezTo>
                  <a:cubicBezTo>
                    <a:pt x="975" y="725"/>
                    <a:pt x="641" y="856"/>
                    <a:pt x="439" y="1035"/>
                  </a:cubicBezTo>
                  <a:cubicBezTo>
                    <a:pt x="509" y="1055"/>
                    <a:pt x="579" y="1073"/>
                    <a:pt x="646" y="1095"/>
                  </a:cubicBezTo>
                  <a:lnTo>
                    <a:pt x="646" y="1095"/>
                  </a:lnTo>
                  <a:cubicBezTo>
                    <a:pt x="281" y="1199"/>
                    <a:pt x="1" y="1658"/>
                    <a:pt x="502" y="1658"/>
                  </a:cubicBezTo>
                  <a:cubicBezTo>
                    <a:pt x="530" y="1658"/>
                    <a:pt x="561" y="1657"/>
                    <a:pt x="594" y="1654"/>
                  </a:cubicBezTo>
                  <a:lnTo>
                    <a:pt x="594" y="1654"/>
                  </a:lnTo>
                  <a:cubicBezTo>
                    <a:pt x="534" y="1737"/>
                    <a:pt x="534" y="1856"/>
                    <a:pt x="498" y="1940"/>
                  </a:cubicBezTo>
                  <a:cubicBezTo>
                    <a:pt x="736" y="1820"/>
                    <a:pt x="867" y="1785"/>
                    <a:pt x="1058" y="1773"/>
                  </a:cubicBezTo>
                  <a:cubicBezTo>
                    <a:pt x="1272" y="1761"/>
                    <a:pt x="1498" y="1582"/>
                    <a:pt x="1689" y="1582"/>
                  </a:cubicBezTo>
                  <a:cubicBezTo>
                    <a:pt x="1879" y="1582"/>
                    <a:pt x="1915" y="1749"/>
                    <a:pt x="2106" y="1773"/>
                  </a:cubicBezTo>
                  <a:cubicBezTo>
                    <a:pt x="2127" y="1776"/>
                    <a:pt x="2147" y="1777"/>
                    <a:pt x="2168" y="1777"/>
                  </a:cubicBezTo>
                  <a:cubicBezTo>
                    <a:pt x="2461" y="1777"/>
                    <a:pt x="2716" y="1504"/>
                    <a:pt x="3033" y="1504"/>
                  </a:cubicBezTo>
                  <a:cubicBezTo>
                    <a:pt x="3061" y="1504"/>
                    <a:pt x="3089" y="1506"/>
                    <a:pt x="3118" y="1511"/>
                  </a:cubicBezTo>
                  <a:cubicBezTo>
                    <a:pt x="3380" y="1551"/>
                    <a:pt x="3600" y="1626"/>
                    <a:pt x="3864" y="1626"/>
                  </a:cubicBezTo>
                  <a:cubicBezTo>
                    <a:pt x="3911" y="1626"/>
                    <a:pt x="3960" y="1623"/>
                    <a:pt x="4011" y="1618"/>
                  </a:cubicBezTo>
                  <a:cubicBezTo>
                    <a:pt x="4266" y="1594"/>
                    <a:pt x="4431" y="1554"/>
                    <a:pt x="4588" y="1554"/>
                  </a:cubicBezTo>
                  <a:cubicBezTo>
                    <a:pt x="4740" y="1554"/>
                    <a:pt x="4884" y="1591"/>
                    <a:pt x="5094" y="1713"/>
                  </a:cubicBezTo>
                  <a:cubicBezTo>
                    <a:pt x="5212" y="1780"/>
                    <a:pt x="5295" y="1803"/>
                    <a:pt x="5362" y="1803"/>
                  </a:cubicBezTo>
                  <a:cubicBezTo>
                    <a:pt x="5512" y="1803"/>
                    <a:pt x="5587" y="1689"/>
                    <a:pt x="5808" y="1689"/>
                  </a:cubicBezTo>
                  <a:cubicBezTo>
                    <a:pt x="6011" y="1689"/>
                    <a:pt x="6118" y="1892"/>
                    <a:pt x="6285" y="1975"/>
                  </a:cubicBezTo>
                  <a:cubicBezTo>
                    <a:pt x="6273" y="1892"/>
                    <a:pt x="6297" y="1809"/>
                    <a:pt x="6285" y="1725"/>
                  </a:cubicBezTo>
                  <a:lnTo>
                    <a:pt x="6285" y="1725"/>
                  </a:lnTo>
                  <a:cubicBezTo>
                    <a:pt x="6309" y="1737"/>
                    <a:pt x="6332" y="1761"/>
                    <a:pt x="6344" y="1773"/>
                  </a:cubicBezTo>
                  <a:cubicBezTo>
                    <a:pt x="6237" y="1308"/>
                    <a:pt x="6106" y="1047"/>
                    <a:pt x="5725" y="749"/>
                  </a:cubicBezTo>
                  <a:cubicBezTo>
                    <a:pt x="5582" y="630"/>
                    <a:pt x="5487" y="535"/>
                    <a:pt x="5285" y="499"/>
                  </a:cubicBezTo>
                  <a:cubicBezTo>
                    <a:pt x="5227" y="484"/>
                    <a:pt x="5167" y="479"/>
                    <a:pt x="5108" y="479"/>
                  </a:cubicBezTo>
                  <a:cubicBezTo>
                    <a:pt x="5029" y="479"/>
                    <a:pt x="4949" y="487"/>
                    <a:pt x="4872" y="487"/>
                  </a:cubicBezTo>
                  <a:cubicBezTo>
                    <a:pt x="4779" y="487"/>
                    <a:pt x="4688" y="476"/>
                    <a:pt x="4606" y="427"/>
                  </a:cubicBezTo>
                  <a:cubicBezTo>
                    <a:pt x="4642" y="404"/>
                    <a:pt x="4665" y="380"/>
                    <a:pt x="4701" y="356"/>
                  </a:cubicBezTo>
                  <a:cubicBezTo>
                    <a:pt x="4649" y="266"/>
                    <a:pt x="4491" y="240"/>
                    <a:pt x="4303" y="240"/>
                  </a:cubicBezTo>
                  <a:cubicBezTo>
                    <a:pt x="4050" y="240"/>
                    <a:pt x="3743" y="287"/>
                    <a:pt x="3568" y="287"/>
                  </a:cubicBezTo>
                  <a:cubicBezTo>
                    <a:pt x="3547" y="287"/>
                    <a:pt x="3528" y="286"/>
                    <a:pt x="3511" y="285"/>
                  </a:cubicBezTo>
                  <a:cubicBezTo>
                    <a:pt x="3534" y="261"/>
                    <a:pt x="3582" y="189"/>
                    <a:pt x="3606" y="165"/>
                  </a:cubicBezTo>
                  <a:cubicBezTo>
                    <a:pt x="3527" y="137"/>
                    <a:pt x="3449" y="126"/>
                    <a:pt x="3371" y="126"/>
                  </a:cubicBezTo>
                  <a:cubicBezTo>
                    <a:pt x="3153" y="126"/>
                    <a:pt x="2938" y="217"/>
                    <a:pt x="2737" y="296"/>
                  </a:cubicBezTo>
                  <a:cubicBezTo>
                    <a:pt x="2844" y="225"/>
                    <a:pt x="2915" y="130"/>
                    <a:pt x="2915" y="11"/>
                  </a:cubicBezTo>
                  <a:cubicBezTo>
                    <a:pt x="2877" y="4"/>
                    <a:pt x="2840" y="0"/>
                    <a:pt x="28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668;p65"/>
            <p:cNvSpPr/>
            <p:nvPr/>
          </p:nvSpPr>
          <p:spPr>
            <a:xfrm flipH="1">
              <a:off x="6722323" y="2998147"/>
              <a:ext cx="164807" cy="40881"/>
            </a:xfrm>
            <a:custGeom>
              <a:avLst/>
              <a:gdLst/>
              <a:ahLst/>
              <a:cxnLst/>
              <a:rect l="l" t="t" r="r" b="b"/>
              <a:pathLst>
                <a:path w="2310" h="573" extrusionOk="0">
                  <a:moveTo>
                    <a:pt x="2215" y="1"/>
                  </a:moveTo>
                  <a:cubicBezTo>
                    <a:pt x="1798" y="1"/>
                    <a:pt x="119" y="441"/>
                    <a:pt x="48" y="453"/>
                  </a:cubicBezTo>
                  <a:cubicBezTo>
                    <a:pt x="24" y="465"/>
                    <a:pt x="0" y="501"/>
                    <a:pt x="12" y="525"/>
                  </a:cubicBezTo>
                  <a:cubicBezTo>
                    <a:pt x="12" y="560"/>
                    <a:pt x="36" y="572"/>
                    <a:pt x="60" y="572"/>
                  </a:cubicBezTo>
                  <a:lnTo>
                    <a:pt x="83" y="572"/>
                  </a:lnTo>
                  <a:cubicBezTo>
                    <a:pt x="578" y="434"/>
                    <a:pt x="1908" y="107"/>
                    <a:pt x="2211" y="107"/>
                  </a:cubicBezTo>
                  <a:cubicBezTo>
                    <a:pt x="2221" y="107"/>
                    <a:pt x="2231" y="107"/>
                    <a:pt x="2238" y="108"/>
                  </a:cubicBezTo>
                  <a:cubicBezTo>
                    <a:pt x="2245" y="110"/>
                    <a:pt x="2251" y="111"/>
                    <a:pt x="2256" y="111"/>
                  </a:cubicBezTo>
                  <a:cubicBezTo>
                    <a:pt x="2282" y="111"/>
                    <a:pt x="2300" y="90"/>
                    <a:pt x="2310" y="60"/>
                  </a:cubicBezTo>
                  <a:cubicBezTo>
                    <a:pt x="2310" y="25"/>
                    <a:pt x="2286" y="1"/>
                    <a:pt x="22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669;p65"/>
            <p:cNvSpPr/>
            <p:nvPr/>
          </p:nvSpPr>
          <p:spPr>
            <a:xfrm flipH="1">
              <a:off x="6769053" y="2806019"/>
              <a:ext cx="147827" cy="44448"/>
            </a:xfrm>
            <a:custGeom>
              <a:avLst/>
              <a:gdLst/>
              <a:ahLst/>
              <a:cxnLst/>
              <a:rect l="l" t="t" r="r" b="b"/>
              <a:pathLst>
                <a:path w="2072" h="623" extrusionOk="0">
                  <a:moveTo>
                    <a:pt x="1906" y="0"/>
                  </a:moveTo>
                  <a:cubicBezTo>
                    <a:pt x="1627" y="0"/>
                    <a:pt x="897" y="46"/>
                    <a:pt x="36" y="515"/>
                  </a:cubicBezTo>
                  <a:cubicBezTo>
                    <a:pt x="12" y="527"/>
                    <a:pt x="0" y="563"/>
                    <a:pt x="12" y="586"/>
                  </a:cubicBezTo>
                  <a:cubicBezTo>
                    <a:pt x="24" y="610"/>
                    <a:pt x="36" y="622"/>
                    <a:pt x="60" y="622"/>
                  </a:cubicBezTo>
                  <a:cubicBezTo>
                    <a:pt x="72" y="622"/>
                    <a:pt x="84" y="622"/>
                    <a:pt x="84" y="610"/>
                  </a:cubicBezTo>
                  <a:cubicBezTo>
                    <a:pt x="918" y="165"/>
                    <a:pt x="1640" y="119"/>
                    <a:pt x="1905" y="119"/>
                  </a:cubicBezTo>
                  <a:cubicBezTo>
                    <a:pt x="1972" y="119"/>
                    <a:pt x="2010" y="122"/>
                    <a:pt x="2012" y="122"/>
                  </a:cubicBezTo>
                  <a:cubicBezTo>
                    <a:pt x="2036" y="122"/>
                    <a:pt x="2072" y="98"/>
                    <a:pt x="2072" y="75"/>
                  </a:cubicBezTo>
                  <a:cubicBezTo>
                    <a:pt x="2072" y="39"/>
                    <a:pt x="2048" y="15"/>
                    <a:pt x="2024" y="3"/>
                  </a:cubicBezTo>
                  <a:cubicBezTo>
                    <a:pt x="2015" y="3"/>
                    <a:pt x="1974" y="0"/>
                    <a:pt x="19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3569;p63"/>
          <p:cNvGrpSpPr/>
          <p:nvPr/>
        </p:nvGrpSpPr>
        <p:grpSpPr>
          <a:xfrm>
            <a:off x="-28428" y="3593358"/>
            <a:ext cx="1033396" cy="1376067"/>
            <a:chOff x="487899" y="2635894"/>
            <a:chExt cx="2043885" cy="2231679"/>
          </a:xfrm>
        </p:grpSpPr>
        <p:sp>
          <p:nvSpPr>
            <p:cNvPr id="106" name="Google Shape;3570;p63"/>
            <p:cNvSpPr/>
            <p:nvPr/>
          </p:nvSpPr>
          <p:spPr>
            <a:xfrm>
              <a:off x="1230408" y="3110057"/>
              <a:ext cx="414151" cy="295160"/>
            </a:xfrm>
            <a:custGeom>
              <a:avLst/>
              <a:gdLst/>
              <a:ahLst/>
              <a:cxnLst/>
              <a:rect l="l" t="t" r="r" b="b"/>
              <a:pathLst>
                <a:path w="7062" h="5033" extrusionOk="0">
                  <a:moveTo>
                    <a:pt x="1310" y="1"/>
                  </a:moveTo>
                  <a:lnTo>
                    <a:pt x="1382" y="144"/>
                  </a:lnTo>
                  <a:cubicBezTo>
                    <a:pt x="1572" y="811"/>
                    <a:pt x="1822" y="1835"/>
                    <a:pt x="1537" y="2454"/>
                  </a:cubicBezTo>
                  <a:cubicBezTo>
                    <a:pt x="1203" y="3168"/>
                    <a:pt x="1" y="3585"/>
                    <a:pt x="227" y="4537"/>
                  </a:cubicBezTo>
                  <a:cubicBezTo>
                    <a:pt x="316" y="4909"/>
                    <a:pt x="569" y="5032"/>
                    <a:pt x="890" y="5032"/>
                  </a:cubicBezTo>
                  <a:cubicBezTo>
                    <a:pt x="1473" y="5032"/>
                    <a:pt x="2278" y="4627"/>
                    <a:pt x="2715" y="4573"/>
                  </a:cubicBezTo>
                  <a:cubicBezTo>
                    <a:pt x="2785" y="4563"/>
                    <a:pt x="2854" y="4559"/>
                    <a:pt x="2922" y="4559"/>
                  </a:cubicBezTo>
                  <a:cubicBezTo>
                    <a:pt x="3530" y="4559"/>
                    <a:pt x="4093" y="4913"/>
                    <a:pt x="4668" y="4913"/>
                  </a:cubicBezTo>
                  <a:cubicBezTo>
                    <a:pt x="4802" y="4913"/>
                    <a:pt x="4937" y="4894"/>
                    <a:pt x="5073" y="4847"/>
                  </a:cubicBezTo>
                  <a:cubicBezTo>
                    <a:pt x="5930" y="4549"/>
                    <a:pt x="6120" y="3501"/>
                    <a:pt x="6430" y="2751"/>
                  </a:cubicBezTo>
                  <a:cubicBezTo>
                    <a:pt x="6537" y="2501"/>
                    <a:pt x="7061" y="1739"/>
                    <a:pt x="6978" y="1513"/>
                  </a:cubicBezTo>
                  <a:cubicBezTo>
                    <a:pt x="6891" y="1293"/>
                    <a:pt x="6612" y="1236"/>
                    <a:pt x="6308" y="1236"/>
                  </a:cubicBezTo>
                  <a:cubicBezTo>
                    <a:pt x="5989" y="1236"/>
                    <a:pt x="5643" y="1299"/>
                    <a:pt x="5466" y="1299"/>
                  </a:cubicBezTo>
                  <a:cubicBezTo>
                    <a:pt x="4751" y="1299"/>
                    <a:pt x="3775" y="894"/>
                    <a:pt x="3096" y="656"/>
                  </a:cubicBezTo>
                  <a:cubicBezTo>
                    <a:pt x="2501" y="441"/>
                    <a:pt x="1906" y="215"/>
                    <a:pt x="1310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571;p63"/>
            <p:cNvSpPr/>
            <p:nvPr/>
          </p:nvSpPr>
          <p:spPr>
            <a:xfrm>
              <a:off x="1241609" y="3141608"/>
              <a:ext cx="593546" cy="702860"/>
            </a:xfrm>
            <a:custGeom>
              <a:avLst/>
              <a:gdLst/>
              <a:ahLst/>
              <a:cxnLst/>
              <a:rect l="l" t="t" r="r" b="b"/>
              <a:pathLst>
                <a:path w="10121" h="11985" extrusionOk="0">
                  <a:moveTo>
                    <a:pt x="6164" y="1"/>
                  </a:moveTo>
                  <a:cubicBezTo>
                    <a:pt x="5247" y="1"/>
                    <a:pt x="4387" y="337"/>
                    <a:pt x="3512" y="689"/>
                  </a:cubicBezTo>
                  <a:cubicBezTo>
                    <a:pt x="2596" y="1070"/>
                    <a:pt x="1596" y="1475"/>
                    <a:pt x="941" y="2297"/>
                  </a:cubicBezTo>
                  <a:cubicBezTo>
                    <a:pt x="143" y="3285"/>
                    <a:pt x="0" y="4737"/>
                    <a:pt x="905" y="5690"/>
                  </a:cubicBezTo>
                  <a:cubicBezTo>
                    <a:pt x="1369" y="7214"/>
                    <a:pt x="2262" y="8512"/>
                    <a:pt x="3096" y="9845"/>
                  </a:cubicBezTo>
                  <a:cubicBezTo>
                    <a:pt x="3417" y="10381"/>
                    <a:pt x="3560" y="11107"/>
                    <a:pt x="3917" y="11595"/>
                  </a:cubicBezTo>
                  <a:cubicBezTo>
                    <a:pt x="4156" y="11918"/>
                    <a:pt x="4515" y="11985"/>
                    <a:pt x="4903" y="11985"/>
                  </a:cubicBezTo>
                  <a:cubicBezTo>
                    <a:pt x="5174" y="11985"/>
                    <a:pt x="5458" y="11953"/>
                    <a:pt x="5727" y="11953"/>
                  </a:cubicBezTo>
                  <a:cubicBezTo>
                    <a:pt x="7180" y="11953"/>
                    <a:pt x="9823" y="11881"/>
                    <a:pt x="9989" y="10095"/>
                  </a:cubicBezTo>
                  <a:cubicBezTo>
                    <a:pt x="10120" y="8643"/>
                    <a:pt x="8954" y="7226"/>
                    <a:pt x="8727" y="5773"/>
                  </a:cubicBezTo>
                  <a:cubicBezTo>
                    <a:pt x="8454" y="3975"/>
                    <a:pt x="9347" y="546"/>
                    <a:pt x="6870" y="70"/>
                  </a:cubicBezTo>
                  <a:cubicBezTo>
                    <a:pt x="6630" y="22"/>
                    <a:pt x="6395" y="1"/>
                    <a:pt x="6164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572;p63"/>
            <p:cNvSpPr/>
            <p:nvPr/>
          </p:nvSpPr>
          <p:spPr>
            <a:xfrm>
              <a:off x="861073" y="3939164"/>
              <a:ext cx="867946" cy="928409"/>
            </a:xfrm>
            <a:custGeom>
              <a:avLst/>
              <a:gdLst/>
              <a:ahLst/>
              <a:cxnLst/>
              <a:rect l="l" t="t" r="r" b="b"/>
              <a:pathLst>
                <a:path w="14800" h="15831" extrusionOk="0">
                  <a:moveTo>
                    <a:pt x="12929" y="1"/>
                  </a:moveTo>
                  <a:cubicBezTo>
                    <a:pt x="12123" y="1"/>
                    <a:pt x="11346" y="529"/>
                    <a:pt x="10859" y="1162"/>
                  </a:cubicBezTo>
                  <a:cubicBezTo>
                    <a:pt x="10013" y="2270"/>
                    <a:pt x="9525" y="3794"/>
                    <a:pt x="9251" y="5151"/>
                  </a:cubicBezTo>
                  <a:cubicBezTo>
                    <a:pt x="9061" y="6068"/>
                    <a:pt x="9073" y="7628"/>
                    <a:pt x="8001" y="8009"/>
                  </a:cubicBezTo>
                  <a:cubicBezTo>
                    <a:pt x="7120" y="8330"/>
                    <a:pt x="6311" y="8616"/>
                    <a:pt x="5560" y="9199"/>
                  </a:cubicBezTo>
                  <a:cubicBezTo>
                    <a:pt x="4632" y="9914"/>
                    <a:pt x="3882" y="10878"/>
                    <a:pt x="2858" y="11473"/>
                  </a:cubicBezTo>
                  <a:cubicBezTo>
                    <a:pt x="2489" y="11688"/>
                    <a:pt x="2131" y="11890"/>
                    <a:pt x="1715" y="11973"/>
                  </a:cubicBezTo>
                  <a:cubicBezTo>
                    <a:pt x="1310" y="12057"/>
                    <a:pt x="762" y="11938"/>
                    <a:pt x="488" y="12331"/>
                  </a:cubicBezTo>
                  <a:cubicBezTo>
                    <a:pt x="0" y="13021"/>
                    <a:pt x="929" y="14200"/>
                    <a:pt x="1155" y="14807"/>
                  </a:cubicBezTo>
                  <a:cubicBezTo>
                    <a:pt x="1369" y="15390"/>
                    <a:pt x="1774" y="15831"/>
                    <a:pt x="2465" y="15831"/>
                  </a:cubicBezTo>
                  <a:cubicBezTo>
                    <a:pt x="3382" y="15819"/>
                    <a:pt x="2798" y="15259"/>
                    <a:pt x="2512" y="14843"/>
                  </a:cubicBezTo>
                  <a:cubicBezTo>
                    <a:pt x="2084" y="14224"/>
                    <a:pt x="2239" y="13557"/>
                    <a:pt x="2893" y="13081"/>
                  </a:cubicBezTo>
                  <a:cubicBezTo>
                    <a:pt x="3394" y="12723"/>
                    <a:pt x="3846" y="12688"/>
                    <a:pt x="4394" y="12569"/>
                  </a:cubicBezTo>
                  <a:cubicBezTo>
                    <a:pt x="5179" y="12402"/>
                    <a:pt x="5918" y="12057"/>
                    <a:pt x="6680" y="11842"/>
                  </a:cubicBezTo>
                  <a:cubicBezTo>
                    <a:pt x="6739" y="11819"/>
                    <a:pt x="6799" y="11807"/>
                    <a:pt x="6858" y="11783"/>
                  </a:cubicBezTo>
                  <a:cubicBezTo>
                    <a:pt x="7715" y="11521"/>
                    <a:pt x="8466" y="11176"/>
                    <a:pt x="9311" y="10866"/>
                  </a:cubicBezTo>
                  <a:cubicBezTo>
                    <a:pt x="9740" y="10723"/>
                    <a:pt x="10311" y="10354"/>
                    <a:pt x="10668" y="9890"/>
                  </a:cubicBezTo>
                  <a:cubicBezTo>
                    <a:pt x="12502" y="8568"/>
                    <a:pt x="13442" y="4901"/>
                    <a:pt x="14038" y="2889"/>
                  </a:cubicBezTo>
                  <a:cubicBezTo>
                    <a:pt x="14335" y="1889"/>
                    <a:pt x="14800" y="639"/>
                    <a:pt x="13645" y="150"/>
                  </a:cubicBezTo>
                  <a:cubicBezTo>
                    <a:pt x="13408" y="47"/>
                    <a:pt x="13167" y="1"/>
                    <a:pt x="12929" y="1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573;p63"/>
            <p:cNvSpPr/>
            <p:nvPr/>
          </p:nvSpPr>
          <p:spPr>
            <a:xfrm>
              <a:off x="1752685" y="3918755"/>
              <a:ext cx="779099" cy="910229"/>
            </a:xfrm>
            <a:custGeom>
              <a:avLst/>
              <a:gdLst/>
              <a:ahLst/>
              <a:cxnLst/>
              <a:rect l="l" t="t" r="r" b="b"/>
              <a:pathLst>
                <a:path w="13285" h="15521" extrusionOk="0">
                  <a:moveTo>
                    <a:pt x="2333" y="0"/>
                  </a:moveTo>
                  <a:cubicBezTo>
                    <a:pt x="1784" y="0"/>
                    <a:pt x="1045" y="356"/>
                    <a:pt x="763" y="629"/>
                  </a:cubicBezTo>
                  <a:cubicBezTo>
                    <a:pt x="370" y="1010"/>
                    <a:pt x="1" y="1903"/>
                    <a:pt x="191" y="2475"/>
                  </a:cubicBezTo>
                  <a:cubicBezTo>
                    <a:pt x="203" y="2487"/>
                    <a:pt x="203" y="2511"/>
                    <a:pt x="215" y="2522"/>
                  </a:cubicBezTo>
                  <a:cubicBezTo>
                    <a:pt x="512" y="3225"/>
                    <a:pt x="1655" y="3475"/>
                    <a:pt x="2167" y="3975"/>
                  </a:cubicBezTo>
                  <a:cubicBezTo>
                    <a:pt x="2941" y="4725"/>
                    <a:pt x="3739" y="5392"/>
                    <a:pt x="4573" y="6047"/>
                  </a:cubicBezTo>
                  <a:cubicBezTo>
                    <a:pt x="5477" y="6737"/>
                    <a:pt x="5811" y="7392"/>
                    <a:pt x="6013" y="8488"/>
                  </a:cubicBezTo>
                  <a:cubicBezTo>
                    <a:pt x="6144" y="9226"/>
                    <a:pt x="6382" y="9916"/>
                    <a:pt x="6859" y="10512"/>
                  </a:cubicBezTo>
                  <a:cubicBezTo>
                    <a:pt x="7680" y="11524"/>
                    <a:pt x="8478" y="12452"/>
                    <a:pt x="8752" y="13750"/>
                  </a:cubicBezTo>
                  <a:cubicBezTo>
                    <a:pt x="8835" y="14155"/>
                    <a:pt x="8680" y="14845"/>
                    <a:pt x="8871" y="15203"/>
                  </a:cubicBezTo>
                  <a:cubicBezTo>
                    <a:pt x="9005" y="15445"/>
                    <a:pt x="9159" y="15520"/>
                    <a:pt x="9326" y="15520"/>
                  </a:cubicBezTo>
                  <a:cubicBezTo>
                    <a:pt x="9544" y="15520"/>
                    <a:pt x="9783" y="15393"/>
                    <a:pt x="10026" y="15345"/>
                  </a:cubicBezTo>
                  <a:cubicBezTo>
                    <a:pt x="10071" y="15337"/>
                    <a:pt x="10145" y="15334"/>
                    <a:pt x="10239" y="15334"/>
                  </a:cubicBezTo>
                  <a:cubicBezTo>
                    <a:pt x="10495" y="15334"/>
                    <a:pt x="10903" y="15357"/>
                    <a:pt x="11328" y="15357"/>
                  </a:cubicBezTo>
                  <a:cubicBezTo>
                    <a:pt x="12267" y="15357"/>
                    <a:pt x="13285" y="15244"/>
                    <a:pt x="12895" y="14524"/>
                  </a:cubicBezTo>
                  <a:cubicBezTo>
                    <a:pt x="12693" y="14155"/>
                    <a:pt x="11597" y="14262"/>
                    <a:pt x="11240" y="14048"/>
                  </a:cubicBezTo>
                  <a:cubicBezTo>
                    <a:pt x="10383" y="13536"/>
                    <a:pt x="9847" y="12548"/>
                    <a:pt x="9621" y="11583"/>
                  </a:cubicBezTo>
                  <a:cubicBezTo>
                    <a:pt x="9216" y="9916"/>
                    <a:pt x="9287" y="8249"/>
                    <a:pt x="8656" y="6630"/>
                  </a:cubicBezTo>
                  <a:cubicBezTo>
                    <a:pt x="8168" y="5332"/>
                    <a:pt x="7275" y="4356"/>
                    <a:pt x="6418" y="3284"/>
                  </a:cubicBezTo>
                  <a:cubicBezTo>
                    <a:pt x="5394" y="2011"/>
                    <a:pt x="4180" y="844"/>
                    <a:pt x="2715" y="82"/>
                  </a:cubicBezTo>
                  <a:cubicBezTo>
                    <a:pt x="2609" y="25"/>
                    <a:pt x="2478" y="0"/>
                    <a:pt x="2333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3574;p63"/>
            <p:cNvSpPr/>
            <p:nvPr/>
          </p:nvSpPr>
          <p:spPr>
            <a:xfrm>
              <a:off x="1395313" y="3697082"/>
              <a:ext cx="675121" cy="613368"/>
            </a:xfrm>
            <a:custGeom>
              <a:avLst/>
              <a:gdLst/>
              <a:ahLst/>
              <a:cxnLst/>
              <a:rect l="l" t="t" r="r" b="b"/>
              <a:pathLst>
                <a:path w="11512" h="10459" extrusionOk="0">
                  <a:moveTo>
                    <a:pt x="7415" y="1"/>
                  </a:moveTo>
                  <a:cubicBezTo>
                    <a:pt x="6884" y="1"/>
                    <a:pt x="6374" y="665"/>
                    <a:pt x="5975" y="885"/>
                  </a:cubicBezTo>
                  <a:cubicBezTo>
                    <a:pt x="5285" y="1290"/>
                    <a:pt x="4463" y="1433"/>
                    <a:pt x="3678" y="1528"/>
                  </a:cubicBezTo>
                  <a:cubicBezTo>
                    <a:pt x="3184" y="1596"/>
                    <a:pt x="2603" y="1774"/>
                    <a:pt x="2083" y="1774"/>
                  </a:cubicBezTo>
                  <a:cubicBezTo>
                    <a:pt x="1964" y="1774"/>
                    <a:pt x="1848" y="1765"/>
                    <a:pt x="1737" y="1742"/>
                  </a:cubicBezTo>
                  <a:cubicBezTo>
                    <a:pt x="1428" y="1681"/>
                    <a:pt x="1078" y="1501"/>
                    <a:pt x="847" y="1501"/>
                  </a:cubicBezTo>
                  <a:cubicBezTo>
                    <a:pt x="633" y="1501"/>
                    <a:pt x="521" y="1656"/>
                    <a:pt x="641" y="2207"/>
                  </a:cubicBezTo>
                  <a:cubicBezTo>
                    <a:pt x="713" y="2540"/>
                    <a:pt x="987" y="2826"/>
                    <a:pt x="987" y="3183"/>
                  </a:cubicBezTo>
                  <a:cubicBezTo>
                    <a:pt x="987" y="3600"/>
                    <a:pt x="641" y="4005"/>
                    <a:pt x="534" y="4409"/>
                  </a:cubicBezTo>
                  <a:cubicBezTo>
                    <a:pt x="213" y="5648"/>
                    <a:pt x="606" y="7017"/>
                    <a:pt x="237" y="8231"/>
                  </a:cubicBezTo>
                  <a:cubicBezTo>
                    <a:pt x="125" y="8601"/>
                    <a:pt x="1" y="9069"/>
                    <a:pt x="200" y="9069"/>
                  </a:cubicBezTo>
                  <a:cubicBezTo>
                    <a:pt x="276" y="9069"/>
                    <a:pt x="401" y="8999"/>
                    <a:pt x="594" y="8827"/>
                  </a:cubicBezTo>
                  <a:cubicBezTo>
                    <a:pt x="999" y="8469"/>
                    <a:pt x="1201" y="7743"/>
                    <a:pt x="1844" y="7696"/>
                  </a:cubicBezTo>
                  <a:cubicBezTo>
                    <a:pt x="1872" y="7693"/>
                    <a:pt x="1898" y="7692"/>
                    <a:pt x="1924" y="7692"/>
                  </a:cubicBezTo>
                  <a:cubicBezTo>
                    <a:pt x="2563" y="7692"/>
                    <a:pt x="2479" y="8395"/>
                    <a:pt x="2570" y="8910"/>
                  </a:cubicBezTo>
                  <a:cubicBezTo>
                    <a:pt x="2636" y="9256"/>
                    <a:pt x="2826" y="10006"/>
                    <a:pt x="3153" y="10006"/>
                  </a:cubicBezTo>
                  <a:cubicBezTo>
                    <a:pt x="3242" y="10006"/>
                    <a:pt x="3342" y="9950"/>
                    <a:pt x="3451" y="9815"/>
                  </a:cubicBezTo>
                  <a:cubicBezTo>
                    <a:pt x="3691" y="9529"/>
                    <a:pt x="3602" y="8605"/>
                    <a:pt x="3883" y="8605"/>
                  </a:cubicBezTo>
                  <a:cubicBezTo>
                    <a:pt x="3965" y="8605"/>
                    <a:pt x="4077" y="8682"/>
                    <a:pt x="4237" y="8874"/>
                  </a:cubicBezTo>
                  <a:cubicBezTo>
                    <a:pt x="4554" y="9262"/>
                    <a:pt x="4570" y="10459"/>
                    <a:pt x="5300" y="10459"/>
                  </a:cubicBezTo>
                  <a:cubicBezTo>
                    <a:pt x="5311" y="10459"/>
                    <a:pt x="5322" y="10458"/>
                    <a:pt x="5333" y="10458"/>
                  </a:cubicBezTo>
                  <a:cubicBezTo>
                    <a:pt x="6589" y="10378"/>
                    <a:pt x="5249" y="7680"/>
                    <a:pt x="6997" y="7680"/>
                  </a:cubicBezTo>
                  <a:cubicBezTo>
                    <a:pt x="7071" y="7680"/>
                    <a:pt x="7151" y="7685"/>
                    <a:pt x="7238" y="7696"/>
                  </a:cubicBezTo>
                  <a:cubicBezTo>
                    <a:pt x="7726" y="7754"/>
                    <a:pt x="8424" y="8110"/>
                    <a:pt x="8994" y="8110"/>
                  </a:cubicBezTo>
                  <a:cubicBezTo>
                    <a:pt x="9118" y="8110"/>
                    <a:pt x="9236" y="8093"/>
                    <a:pt x="9345" y="8053"/>
                  </a:cubicBezTo>
                  <a:cubicBezTo>
                    <a:pt x="10095" y="7779"/>
                    <a:pt x="9440" y="7231"/>
                    <a:pt x="9702" y="6791"/>
                  </a:cubicBezTo>
                  <a:cubicBezTo>
                    <a:pt x="9796" y="6639"/>
                    <a:pt x="9937" y="6597"/>
                    <a:pt x="10097" y="6597"/>
                  </a:cubicBezTo>
                  <a:cubicBezTo>
                    <a:pt x="10291" y="6597"/>
                    <a:pt x="10512" y="6659"/>
                    <a:pt x="10712" y="6659"/>
                  </a:cubicBezTo>
                  <a:cubicBezTo>
                    <a:pt x="10826" y="6659"/>
                    <a:pt x="10933" y="6639"/>
                    <a:pt x="11024" y="6576"/>
                  </a:cubicBezTo>
                  <a:cubicBezTo>
                    <a:pt x="11512" y="6219"/>
                    <a:pt x="11202" y="5660"/>
                    <a:pt x="10976" y="5338"/>
                  </a:cubicBezTo>
                  <a:cubicBezTo>
                    <a:pt x="9952" y="3897"/>
                    <a:pt x="8607" y="3052"/>
                    <a:pt x="8083" y="1266"/>
                  </a:cubicBezTo>
                  <a:cubicBezTo>
                    <a:pt x="7964" y="873"/>
                    <a:pt x="8107" y="207"/>
                    <a:pt x="7630" y="40"/>
                  </a:cubicBezTo>
                  <a:cubicBezTo>
                    <a:pt x="7558" y="13"/>
                    <a:pt x="7486" y="1"/>
                    <a:pt x="74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575;p63"/>
            <p:cNvSpPr/>
            <p:nvPr/>
          </p:nvSpPr>
          <p:spPr>
            <a:xfrm>
              <a:off x="1499933" y="3138676"/>
              <a:ext cx="981072" cy="173765"/>
            </a:xfrm>
            <a:custGeom>
              <a:avLst/>
              <a:gdLst/>
              <a:ahLst/>
              <a:cxnLst/>
              <a:rect l="l" t="t" r="r" b="b"/>
              <a:pathLst>
                <a:path w="16729" h="2963" extrusionOk="0">
                  <a:moveTo>
                    <a:pt x="2026" y="0"/>
                  </a:moveTo>
                  <a:cubicBezTo>
                    <a:pt x="1418" y="0"/>
                    <a:pt x="853" y="147"/>
                    <a:pt x="667" y="656"/>
                  </a:cubicBezTo>
                  <a:cubicBezTo>
                    <a:pt x="0" y="2537"/>
                    <a:pt x="2417" y="2942"/>
                    <a:pt x="3668" y="2942"/>
                  </a:cubicBezTo>
                  <a:cubicBezTo>
                    <a:pt x="4247" y="2942"/>
                    <a:pt x="4816" y="2926"/>
                    <a:pt x="5388" y="2926"/>
                  </a:cubicBezTo>
                  <a:cubicBezTo>
                    <a:pt x="5674" y="2926"/>
                    <a:pt x="5962" y="2930"/>
                    <a:pt x="6251" y="2942"/>
                  </a:cubicBezTo>
                  <a:cubicBezTo>
                    <a:pt x="6531" y="2955"/>
                    <a:pt x="6809" y="2962"/>
                    <a:pt x="7087" y="2962"/>
                  </a:cubicBezTo>
                  <a:cubicBezTo>
                    <a:pt x="7860" y="2962"/>
                    <a:pt x="8622" y="2903"/>
                    <a:pt x="9359" y="2728"/>
                  </a:cubicBezTo>
                  <a:cubicBezTo>
                    <a:pt x="10222" y="2506"/>
                    <a:pt x="11199" y="2227"/>
                    <a:pt x="12101" y="2227"/>
                  </a:cubicBezTo>
                  <a:cubicBezTo>
                    <a:pt x="12120" y="2227"/>
                    <a:pt x="12138" y="2227"/>
                    <a:pt x="12157" y="2228"/>
                  </a:cubicBezTo>
                  <a:cubicBezTo>
                    <a:pt x="12818" y="2238"/>
                    <a:pt x="13470" y="2480"/>
                    <a:pt x="14137" y="2480"/>
                  </a:cubicBezTo>
                  <a:cubicBezTo>
                    <a:pt x="14227" y="2480"/>
                    <a:pt x="14317" y="2476"/>
                    <a:pt x="14407" y="2466"/>
                  </a:cubicBezTo>
                  <a:cubicBezTo>
                    <a:pt x="15038" y="2394"/>
                    <a:pt x="16014" y="2525"/>
                    <a:pt x="16348" y="1787"/>
                  </a:cubicBezTo>
                  <a:cubicBezTo>
                    <a:pt x="16729" y="954"/>
                    <a:pt x="15741" y="835"/>
                    <a:pt x="15145" y="644"/>
                  </a:cubicBezTo>
                  <a:cubicBezTo>
                    <a:pt x="15419" y="561"/>
                    <a:pt x="15967" y="549"/>
                    <a:pt x="15883" y="144"/>
                  </a:cubicBezTo>
                  <a:lnTo>
                    <a:pt x="15883" y="144"/>
                  </a:lnTo>
                  <a:cubicBezTo>
                    <a:pt x="15855" y="145"/>
                    <a:pt x="15826" y="146"/>
                    <a:pt x="15799" y="146"/>
                  </a:cubicBezTo>
                  <a:cubicBezTo>
                    <a:pt x="15502" y="146"/>
                    <a:pt x="15256" y="71"/>
                    <a:pt x="14976" y="71"/>
                  </a:cubicBezTo>
                  <a:cubicBezTo>
                    <a:pt x="14848" y="71"/>
                    <a:pt x="14712" y="87"/>
                    <a:pt x="14562" y="132"/>
                  </a:cubicBezTo>
                  <a:cubicBezTo>
                    <a:pt x="13597" y="430"/>
                    <a:pt x="12645" y="906"/>
                    <a:pt x="11609" y="930"/>
                  </a:cubicBezTo>
                  <a:cubicBezTo>
                    <a:pt x="11518" y="932"/>
                    <a:pt x="11426" y="934"/>
                    <a:pt x="11335" y="934"/>
                  </a:cubicBezTo>
                  <a:cubicBezTo>
                    <a:pt x="10179" y="934"/>
                    <a:pt x="9042" y="739"/>
                    <a:pt x="7894" y="739"/>
                  </a:cubicBezTo>
                  <a:cubicBezTo>
                    <a:pt x="6466" y="739"/>
                    <a:pt x="4930" y="489"/>
                    <a:pt x="3549" y="204"/>
                  </a:cubicBezTo>
                  <a:cubicBezTo>
                    <a:pt x="3178" y="124"/>
                    <a:pt x="2584" y="0"/>
                    <a:pt x="2026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576;p63"/>
            <p:cNvSpPr/>
            <p:nvPr/>
          </p:nvSpPr>
          <p:spPr>
            <a:xfrm>
              <a:off x="1271635" y="2851204"/>
              <a:ext cx="299559" cy="284780"/>
            </a:xfrm>
            <a:custGeom>
              <a:avLst/>
              <a:gdLst/>
              <a:ahLst/>
              <a:cxnLst/>
              <a:rect l="l" t="t" r="r" b="b"/>
              <a:pathLst>
                <a:path w="5108" h="4856" extrusionOk="0">
                  <a:moveTo>
                    <a:pt x="4310" y="1284"/>
                  </a:moveTo>
                  <a:lnTo>
                    <a:pt x="4382" y="1447"/>
                  </a:lnTo>
                  <a:lnTo>
                    <a:pt x="4382" y="1447"/>
                  </a:lnTo>
                  <a:cubicBezTo>
                    <a:pt x="4358" y="1402"/>
                    <a:pt x="4334" y="1351"/>
                    <a:pt x="4310" y="1284"/>
                  </a:cubicBezTo>
                  <a:close/>
                  <a:moveTo>
                    <a:pt x="3076" y="1"/>
                  </a:moveTo>
                  <a:cubicBezTo>
                    <a:pt x="2326" y="1"/>
                    <a:pt x="1458" y="510"/>
                    <a:pt x="1000" y="903"/>
                  </a:cubicBezTo>
                  <a:cubicBezTo>
                    <a:pt x="631" y="1224"/>
                    <a:pt x="238" y="1938"/>
                    <a:pt x="107" y="2450"/>
                  </a:cubicBezTo>
                  <a:cubicBezTo>
                    <a:pt x="0" y="2820"/>
                    <a:pt x="131" y="3272"/>
                    <a:pt x="238" y="3641"/>
                  </a:cubicBezTo>
                  <a:cubicBezTo>
                    <a:pt x="441" y="4260"/>
                    <a:pt x="929" y="4677"/>
                    <a:pt x="1512" y="4832"/>
                  </a:cubicBezTo>
                  <a:cubicBezTo>
                    <a:pt x="1581" y="4849"/>
                    <a:pt x="1655" y="4856"/>
                    <a:pt x="1734" y="4856"/>
                  </a:cubicBezTo>
                  <a:cubicBezTo>
                    <a:pt x="2036" y="4856"/>
                    <a:pt x="2393" y="4750"/>
                    <a:pt x="2667" y="4713"/>
                  </a:cubicBezTo>
                  <a:cubicBezTo>
                    <a:pt x="3060" y="4653"/>
                    <a:pt x="3381" y="4427"/>
                    <a:pt x="3774" y="4391"/>
                  </a:cubicBezTo>
                  <a:cubicBezTo>
                    <a:pt x="3977" y="4379"/>
                    <a:pt x="4263" y="4415"/>
                    <a:pt x="4429" y="4284"/>
                  </a:cubicBezTo>
                  <a:cubicBezTo>
                    <a:pt x="4524" y="4213"/>
                    <a:pt x="4608" y="4058"/>
                    <a:pt x="4703" y="3986"/>
                  </a:cubicBezTo>
                  <a:cubicBezTo>
                    <a:pt x="4870" y="3832"/>
                    <a:pt x="4929" y="3689"/>
                    <a:pt x="4965" y="3451"/>
                  </a:cubicBezTo>
                  <a:cubicBezTo>
                    <a:pt x="4977" y="3451"/>
                    <a:pt x="4989" y="3474"/>
                    <a:pt x="5001" y="3486"/>
                  </a:cubicBezTo>
                  <a:cubicBezTo>
                    <a:pt x="5025" y="3320"/>
                    <a:pt x="5036" y="3153"/>
                    <a:pt x="5048" y="2974"/>
                  </a:cubicBezTo>
                  <a:cubicBezTo>
                    <a:pt x="5060" y="3034"/>
                    <a:pt x="5084" y="3081"/>
                    <a:pt x="5108" y="3141"/>
                  </a:cubicBezTo>
                  <a:cubicBezTo>
                    <a:pt x="5072" y="2855"/>
                    <a:pt x="5048" y="2534"/>
                    <a:pt x="4953" y="2296"/>
                  </a:cubicBezTo>
                  <a:cubicBezTo>
                    <a:pt x="4865" y="2098"/>
                    <a:pt x="4706" y="1921"/>
                    <a:pt x="4580" y="1745"/>
                  </a:cubicBezTo>
                  <a:lnTo>
                    <a:pt x="4580" y="1745"/>
                  </a:lnTo>
                  <a:cubicBezTo>
                    <a:pt x="4662" y="1573"/>
                    <a:pt x="4503" y="1133"/>
                    <a:pt x="4429" y="974"/>
                  </a:cubicBezTo>
                  <a:cubicBezTo>
                    <a:pt x="4274" y="641"/>
                    <a:pt x="3965" y="284"/>
                    <a:pt x="3655" y="129"/>
                  </a:cubicBezTo>
                  <a:cubicBezTo>
                    <a:pt x="3478" y="39"/>
                    <a:pt x="3282" y="1"/>
                    <a:pt x="307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577;p63"/>
            <p:cNvSpPr/>
            <p:nvPr/>
          </p:nvSpPr>
          <p:spPr>
            <a:xfrm>
              <a:off x="1300956" y="2875541"/>
              <a:ext cx="251411" cy="312578"/>
            </a:xfrm>
            <a:custGeom>
              <a:avLst/>
              <a:gdLst/>
              <a:ahLst/>
              <a:cxnLst/>
              <a:rect l="l" t="t" r="r" b="b"/>
              <a:pathLst>
                <a:path w="4287" h="5330" extrusionOk="0">
                  <a:moveTo>
                    <a:pt x="2348" y="0"/>
                  </a:moveTo>
                  <a:cubicBezTo>
                    <a:pt x="1707" y="0"/>
                    <a:pt x="971" y="366"/>
                    <a:pt x="560" y="821"/>
                  </a:cubicBezTo>
                  <a:cubicBezTo>
                    <a:pt x="0" y="1452"/>
                    <a:pt x="72" y="2226"/>
                    <a:pt x="357" y="3012"/>
                  </a:cubicBezTo>
                  <a:cubicBezTo>
                    <a:pt x="512" y="3440"/>
                    <a:pt x="667" y="3762"/>
                    <a:pt x="941" y="4119"/>
                  </a:cubicBezTo>
                  <a:cubicBezTo>
                    <a:pt x="1215" y="4476"/>
                    <a:pt x="1477" y="4881"/>
                    <a:pt x="1869" y="5119"/>
                  </a:cubicBezTo>
                  <a:cubicBezTo>
                    <a:pt x="2114" y="5265"/>
                    <a:pt x="2426" y="5330"/>
                    <a:pt x="2734" y="5330"/>
                  </a:cubicBezTo>
                  <a:cubicBezTo>
                    <a:pt x="2980" y="5330"/>
                    <a:pt x="3223" y="5288"/>
                    <a:pt x="3429" y="5214"/>
                  </a:cubicBezTo>
                  <a:cubicBezTo>
                    <a:pt x="3905" y="5036"/>
                    <a:pt x="4096" y="4548"/>
                    <a:pt x="4132" y="4048"/>
                  </a:cubicBezTo>
                  <a:cubicBezTo>
                    <a:pt x="4144" y="3845"/>
                    <a:pt x="4132" y="3631"/>
                    <a:pt x="4155" y="3428"/>
                  </a:cubicBezTo>
                  <a:cubicBezTo>
                    <a:pt x="4179" y="3214"/>
                    <a:pt x="4227" y="3012"/>
                    <a:pt x="4251" y="2809"/>
                  </a:cubicBezTo>
                  <a:cubicBezTo>
                    <a:pt x="4286" y="2416"/>
                    <a:pt x="4060" y="2154"/>
                    <a:pt x="3929" y="1821"/>
                  </a:cubicBezTo>
                  <a:cubicBezTo>
                    <a:pt x="3870" y="1643"/>
                    <a:pt x="3882" y="1440"/>
                    <a:pt x="3858" y="1250"/>
                  </a:cubicBezTo>
                  <a:cubicBezTo>
                    <a:pt x="3822" y="1059"/>
                    <a:pt x="3751" y="964"/>
                    <a:pt x="3632" y="809"/>
                  </a:cubicBezTo>
                  <a:cubicBezTo>
                    <a:pt x="3346" y="428"/>
                    <a:pt x="3012" y="71"/>
                    <a:pt x="2536" y="11"/>
                  </a:cubicBezTo>
                  <a:cubicBezTo>
                    <a:pt x="2475" y="4"/>
                    <a:pt x="2412" y="0"/>
                    <a:pt x="2348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578;p63"/>
            <p:cNvSpPr/>
            <p:nvPr/>
          </p:nvSpPr>
          <p:spPr>
            <a:xfrm>
              <a:off x="1402878" y="3085779"/>
              <a:ext cx="141804" cy="81634"/>
            </a:xfrm>
            <a:custGeom>
              <a:avLst/>
              <a:gdLst/>
              <a:ahLst/>
              <a:cxnLst/>
              <a:rect l="l" t="t" r="r" b="b"/>
              <a:pathLst>
                <a:path w="2418" h="1392" extrusionOk="0">
                  <a:moveTo>
                    <a:pt x="1203" y="629"/>
                  </a:moveTo>
                  <a:lnTo>
                    <a:pt x="1203" y="629"/>
                  </a:lnTo>
                  <a:cubicBezTo>
                    <a:pt x="1222" y="667"/>
                    <a:pt x="1243" y="694"/>
                    <a:pt x="1267" y="714"/>
                  </a:cubicBezTo>
                  <a:lnTo>
                    <a:pt x="1267" y="714"/>
                  </a:lnTo>
                  <a:cubicBezTo>
                    <a:pt x="1255" y="733"/>
                    <a:pt x="1247" y="752"/>
                    <a:pt x="1239" y="760"/>
                  </a:cubicBezTo>
                  <a:lnTo>
                    <a:pt x="1203" y="629"/>
                  </a:lnTo>
                  <a:close/>
                  <a:moveTo>
                    <a:pt x="1700" y="1"/>
                  </a:moveTo>
                  <a:cubicBezTo>
                    <a:pt x="1468" y="1"/>
                    <a:pt x="1281" y="190"/>
                    <a:pt x="1060" y="260"/>
                  </a:cubicBezTo>
                  <a:cubicBezTo>
                    <a:pt x="798" y="344"/>
                    <a:pt x="489" y="272"/>
                    <a:pt x="274" y="474"/>
                  </a:cubicBezTo>
                  <a:cubicBezTo>
                    <a:pt x="72" y="677"/>
                    <a:pt x="0" y="1106"/>
                    <a:pt x="108" y="1391"/>
                  </a:cubicBezTo>
                  <a:cubicBezTo>
                    <a:pt x="120" y="1344"/>
                    <a:pt x="167" y="1272"/>
                    <a:pt x="179" y="1225"/>
                  </a:cubicBezTo>
                  <a:cubicBezTo>
                    <a:pt x="191" y="1248"/>
                    <a:pt x="191" y="1272"/>
                    <a:pt x="203" y="1296"/>
                  </a:cubicBezTo>
                  <a:cubicBezTo>
                    <a:pt x="262" y="1260"/>
                    <a:pt x="310" y="1177"/>
                    <a:pt x="358" y="1106"/>
                  </a:cubicBezTo>
                  <a:cubicBezTo>
                    <a:pt x="395" y="1171"/>
                    <a:pt x="452" y="1196"/>
                    <a:pt x="516" y="1196"/>
                  </a:cubicBezTo>
                  <a:cubicBezTo>
                    <a:pt x="637" y="1196"/>
                    <a:pt x="784" y="1108"/>
                    <a:pt x="870" y="1046"/>
                  </a:cubicBezTo>
                  <a:cubicBezTo>
                    <a:pt x="953" y="986"/>
                    <a:pt x="1013" y="903"/>
                    <a:pt x="1096" y="844"/>
                  </a:cubicBezTo>
                  <a:cubicBezTo>
                    <a:pt x="1170" y="791"/>
                    <a:pt x="1253" y="804"/>
                    <a:pt x="1279" y="724"/>
                  </a:cubicBezTo>
                  <a:lnTo>
                    <a:pt x="1279" y="724"/>
                  </a:lnTo>
                  <a:cubicBezTo>
                    <a:pt x="1316" y="751"/>
                    <a:pt x="1356" y="760"/>
                    <a:pt x="1400" y="760"/>
                  </a:cubicBezTo>
                  <a:cubicBezTo>
                    <a:pt x="1506" y="760"/>
                    <a:pt x="1629" y="703"/>
                    <a:pt x="1739" y="689"/>
                  </a:cubicBezTo>
                  <a:cubicBezTo>
                    <a:pt x="1767" y="685"/>
                    <a:pt x="1796" y="684"/>
                    <a:pt x="1826" y="684"/>
                  </a:cubicBezTo>
                  <a:cubicBezTo>
                    <a:pt x="2006" y="684"/>
                    <a:pt x="2199" y="748"/>
                    <a:pt x="2322" y="891"/>
                  </a:cubicBezTo>
                  <a:cubicBezTo>
                    <a:pt x="2298" y="844"/>
                    <a:pt x="2298" y="760"/>
                    <a:pt x="2286" y="701"/>
                  </a:cubicBezTo>
                  <a:lnTo>
                    <a:pt x="2286" y="701"/>
                  </a:lnTo>
                  <a:cubicBezTo>
                    <a:pt x="2304" y="707"/>
                    <a:pt x="2325" y="707"/>
                    <a:pt x="2347" y="707"/>
                  </a:cubicBezTo>
                  <a:cubicBezTo>
                    <a:pt x="2370" y="707"/>
                    <a:pt x="2394" y="707"/>
                    <a:pt x="2417" y="713"/>
                  </a:cubicBezTo>
                  <a:cubicBezTo>
                    <a:pt x="2382" y="427"/>
                    <a:pt x="2084" y="105"/>
                    <a:pt x="1834" y="22"/>
                  </a:cubicBezTo>
                  <a:cubicBezTo>
                    <a:pt x="1788" y="7"/>
                    <a:pt x="1743" y="1"/>
                    <a:pt x="17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579;p63"/>
            <p:cNvSpPr/>
            <p:nvPr/>
          </p:nvSpPr>
          <p:spPr>
            <a:xfrm>
              <a:off x="1485272" y="2994705"/>
              <a:ext cx="20995" cy="40172"/>
            </a:xfrm>
            <a:custGeom>
              <a:avLst/>
              <a:gdLst/>
              <a:ahLst/>
              <a:cxnLst/>
              <a:rect l="l" t="t" r="r" b="b"/>
              <a:pathLst>
                <a:path w="358" h="685" extrusionOk="0">
                  <a:moveTo>
                    <a:pt x="112" y="1"/>
                  </a:moveTo>
                  <a:cubicBezTo>
                    <a:pt x="106" y="1"/>
                    <a:pt x="101" y="2"/>
                    <a:pt x="96" y="3"/>
                  </a:cubicBezTo>
                  <a:cubicBezTo>
                    <a:pt x="24" y="15"/>
                    <a:pt x="0" y="182"/>
                    <a:pt x="48" y="373"/>
                  </a:cubicBezTo>
                  <a:cubicBezTo>
                    <a:pt x="92" y="549"/>
                    <a:pt x="177" y="685"/>
                    <a:pt x="246" y="685"/>
                  </a:cubicBezTo>
                  <a:cubicBezTo>
                    <a:pt x="252" y="685"/>
                    <a:pt x="257" y="684"/>
                    <a:pt x="262" y="682"/>
                  </a:cubicBezTo>
                  <a:cubicBezTo>
                    <a:pt x="334" y="670"/>
                    <a:pt x="358" y="503"/>
                    <a:pt x="310" y="313"/>
                  </a:cubicBezTo>
                  <a:cubicBezTo>
                    <a:pt x="266" y="136"/>
                    <a:pt x="181" y="1"/>
                    <a:pt x="1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580;p63"/>
            <p:cNvSpPr/>
            <p:nvPr/>
          </p:nvSpPr>
          <p:spPr>
            <a:xfrm>
              <a:off x="1379128" y="3022678"/>
              <a:ext cx="20995" cy="40113"/>
            </a:xfrm>
            <a:custGeom>
              <a:avLst/>
              <a:gdLst/>
              <a:ahLst/>
              <a:cxnLst/>
              <a:rect l="l" t="t" r="r" b="b"/>
              <a:pathLst>
                <a:path w="358" h="684" extrusionOk="0">
                  <a:moveTo>
                    <a:pt x="112" y="0"/>
                  </a:moveTo>
                  <a:cubicBezTo>
                    <a:pt x="107" y="0"/>
                    <a:pt x="101" y="1"/>
                    <a:pt x="96" y="3"/>
                  </a:cubicBezTo>
                  <a:cubicBezTo>
                    <a:pt x="24" y="15"/>
                    <a:pt x="1" y="193"/>
                    <a:pt x="48" y="372"/>
                  </a:cubicBezTo>
                  <a:cubicBezTo>
                    <a:pt x="92" y="548"/>
                    <a:pt x="177" y="684"/>
                    <a:pt x="247" y="684"/>
                  </a:cubicBezTo>
                  <a:cubicBezTo>
                    <a:pt x="252" y="684"/>
                    <a:pt x="257" y="683"/>
                    <a:pt x="263" y="681"/>
                  </a:cubicBezTo>
                  <a:cubicBezTo>
                    <a:pt x="334" y="669"/>
                    <a:pt x="358" y="503"/>
                    <a:pt x="310" y="312"/>
                  </a:cubicBezTo>
                  <a:cubicBezTo>
                    <a:pt x="266" y="136"/>
                    <a:pt x="181" y="0"/>
                    <a:pt x="11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581;p63"/>
            <p:cNvSpPr/>
            <p:nvPr/>
          </p:nvSpPr>
          <p:spPr>
            <a:xfrm>
              <a:off x="1425221" y="3030478"/>
              <a:ext cx="62926" cy="72837"/>
            </a:xfrm>
            <a:custGeom>
              <a:avLst/>
              <a:gdLst/>
              <a:ahLst/>
              <a:cxnLst/>
              <a:rect l="l" t="t" r="r" b="b"/>
              <a:pathLst>
                <a:path w="1073" h="1242" extrusionOk="0">
                  <a:moveTo>
                    <a:pt x="596" y="1"/>
                  </a:moveTo>
                  <a:cubicBezTo>
                    <a:pt x="572" y="1"/>
                    <a:pt x="548" y="24"/>
                    <a:pt x="548" y="48"/>
                  </a:cubicBezTo>
                  <a:cubicBezTo>
                    <a:pt x="548" y="227"/>
                    <a:pt x="620" y="429"/>
                    <a:pt x="715" y="560"/>
                  </a:cubicBezTo>
                  <a:cubicBezTo>
                    <a:pt x="751" y="596"/>
                    <a:pt x="774" y="620"/>
                    <a:pt x="810" y="655"/>
                  </a:cubicBezTo>
                  <a:cubicBezTo>
                    <a:pt x="905" y="751"/>
                    <a:pt x="953" y="798"/>
                    <a:pt x="882" y="894"/>
                  </a:cubicBezTo>
                  <a:cubicBezTo>
                    <a:pt x="805" y="1025"/>
                    <a:pt x="587" y="1146"/>
                    <a:pt x="386" y="1146"/>
                  </a:cubicBezTo>
                  <a:cubicBezTo>
                    <a:pt x="368" y="1146"/>
                    <a:pt x="351" y="1146"/>
                    <a:pt x="334" y="1144"/>
                  </a:cubicBezTo>
                  <a:cubicBezTo>
                    <a:pt x="215" y="1132"/>
                    <a:pt x="143" y="1084"/>
                    <a:pt x="96" y="989"/>
                  </a:cubicBezTo>
                  <a:cubicBezTo>
                    <a:pt x="89" y="975"/>
                    <a:pt x="78" y="969"/>
                    <a:pt x="65" y="969"/>
                  </a:cubicBezTo>
                  <a:cubicBezTo>
                    <a:pt x="56" y="969"/>
                    <a:pt x="46" y="972"/>
                    <a:pt x="36" y="977"/>
                  </a:cubicBezTo>
                  <a:cubicBezTo>
                    <a:pt x="12" y="977"/>
                    <a:pt x="0" y="1013"/>
                    <a:pt x="12" y="1036"/>
                  </a:cubicBezTo>
                  <a:cubicBezTo>
                    <a:pt x="72" y="1156"/>
                    <a:pt x="179" y="1227"/>
                    <a:pt x="334" y="1239"/>
                  </a:cubicBezTo>
                  <a:cubicBezTo>
                    <a:pt x="350" y="1240"/>
                    <a:pt x="368" y="1241"/>
                    <a:pt x="385" y="1241"/>
                  </a:cubicBezTo>
                  <a:cubicBezTo>
                    <a:pt x="504" y="1241"/>
                    <a:pt x="635" y="1206"/>
                    <a:pt x="739" y="1144"/>
                  </a:cubicBezTo>
                  <a:cubicBezTo>
                    <a:pt x="834" y="1096"/>
                    <a:pt x="917" y="1036"/>
                    <a:pt x="965" y="953"/>
                  </a:cubicBezTo>
                  <a:cubicBezTo>
                    <a:pt x="1072" y="775"/>
                    <a:pt x="965" y="667"/>
                    <a:pt x="870" y="584"/>
                  </a:cubicBezTo>
                  <a:cubicBezTo>
                    <a:pt x="834" y="548"/>
                    <a:pt x="810" y="525"/>
                    <a:pt x="786" y="501"/>
                  </a:cubicBezTo>
                  <a:cubicBezTo>
                    <a:pt x="703" y="394"/>
                    <a:pt x="643" y="203"/>
                    <a:pt x="643" y="48"/>
                  </a:cubicBezTo>
                  <a:cubicBezTo>
                    <a:pt x="643" y="24"/>
                    <a:pt x="620" y="1"/>
                    <a:pt x="59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582;p63"/>
            <p:cNvSpPr/>
            <p:nvPr/>
          </p:nvSpPr>
          <p:spPr>
            <a:xfrm>
              <a:off x="1455247" y="2959343"/>
              <a:ext cx="70550" cy="43984"/>
            </a:xfrm>
            <a:custGeom>
              <a:avLst/>
              <a:gdLst/>
              <a:ahLst/>
              <a:cxnLst/>
              <a:rect l="l" t="t" r="r" b="b"/>
              <a:pathLst>
                <a:path w="1203" h="750" extrusionOk="0">
                  <a:moveTo>
                    <a:pt x="647" y="0"/>
                  </a:moveTo>
                  <a:cubicBezTo>
                    <a:pt x="599" y="0"/>
                    <a:pt x="551" y="10"/>
                    <a:pt x="501" y="35"/>
                  </a:cubicBezTo>
                  <a:cubicBezTo>
                    <a:pt x="298" y="130"/>
                    <a:pt x="143" y="356"/>
                    <a:pt x="72" y="583"/>
                  </a:cubicBezTo>
                  <a:cubicBezTo>
                    <a:pt x="96" y="583"/>
                    <a:pt x="108" y="571"/>
                    <a:pt x="120" y="571"/>
                  </a:cubicBezTo>
                  <a:cubicBezTo>
                    <a:pt x="84" y="630"/>
                    <a:pt x="48" y="690"/>
                    <a:pt x="0" y="749"/>
                  </a:cubicBezTo>
                  <a:cubicBezTo>
                    <a:pt x="239" y="714"/>
                    <a:pt x="298" y="511"/>
                    <a:pt x="465" y="368"/>
                  </a:cubicBezTo>
                  <a:cubicBezTo>
                    <a:pt x="570" y="281"/>
                    <a:pt x="643" y="251"/>
                    <a:pt x="745" y="251"/>
                  </a:cubicBezTo>
                  <a:cubicBezTo>
                    <a:pt x="782" y="251"/>
                    <a:pt x="822" y="255"/>
                    <a:pt x="870" y="261"/>
                  </a:cubicBezTo>
                  <a:cubicBezTo>
                    <a:pt x="910" y="261"/>
                    <a:pt x="951" y="269"/>
                    <a:pt x="990" y="269"/>
                  </a:cubicBezTo>
                  <a:cubicBezTo>
                    <a:pt x="1019" y="269"/>
                    <a:pt x="1046" y="265"/>
                    <a:pt x="1072" y="249"/>
                  </a:cubicBezTo>
                  <a:cubicBezTo>
                    <a:pt x="1132" y="225"/>
                    <a:pt x="1167" y="130"/>
                    <a:pt x="1203" y="118"/>
                  </a:cubicBezTo>
                  <a:lnTo>
                    <a:pt x="1203" y="118"/>
                  </a:lnTo>
                  <a:cubicBezTo>
                    <a:pt x="1179" y="126"/>
                    <a:pt x="1154" y="130"/>
                    <a:pt x="1129" y="130"/>
                  </a:cubicBezTo>
                  <a:cubicBezTo>
                    <a:pt x="978" y="130"/>
                    <a:pt x="820" y="0"/>
                    <a:pt x="6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583;p63"/>
            <p:cNvSpPr/>
            <p:nvPr/>
          </p:nvSpPr>
          <p:spPr>
            <a:xfrm>
              <a:off x="1342124" y="2991362"/>
              <a:ext cx="79640" cy="26683"/>
            </a:xfrm>
            <a:custGeom>
              <a:avLst/>
              <a:gdLst/>
              <a:ahLst/>
              <a:cxnLst/>
              <a:rect l="l" t="t" r="r" b="b"/>
              <a:pathLst>
                <a:path w="1358" h="455" extrusionOk="0">
                  <a:moveTo>
                    <a:pt x="605" y="0"/>
                  </a:moveTo>
                  <a:cubicBezTo>
                    <a:pt x="594" y="0"/>
                    <a:pt x="583" y="0"/>
                    <a:pt x="572" y="1"/>
                  </a:cubicBezTo>
                  <a:cubicBezTo>
                    <a:pt x="286" y="1"/>
                    <a:pt x="227" y="370"/>
                    <a:pt x="1" y="394"/>
                  </a:cubicBezTo>
                  <a:cubicBezTo>
                    <a:pt x="34" y="394"/>
                    <a:pt x="107" y="455"/>
                    <a:pt x="165" y="455"/>
                  </a:cubicBezTo>
                  <a:cubicBezTo>
                    <a:pt x="170" y="455"/>
                    <a:pt x="175" y="454"/>
                    <a:pt x="179" y="453"/>
                  </a:cubicBezTo>
                  <a:cubicBezTo>
                    <a:pt x="251" y="453"/>
                    <a:pt x="298" y="406"/>
                    <a:pt x="358" y="370"/>
                  </a:cubicBezTo>
                  <a:cubicBezTo>
                    <a:pt x="460" y="293"/>
                    <a:pt x="532" y="259"/>
                    <a:pt x="634" y="259"/>
                  </a:cubicBezTo>
                  <a:cubicBezTo>
                    <a:pt x="675" y="259"/>
                    <a:pt x="720" y="265"/>
                    <a:pt x="775" y="275"/>
                  </a:cubicBezTo>
                  <a:cubicBezTo>
                    <a:pt x="935" y="313"/>
                    <a:pt x="1066" y="418"/>
                    <a:pt x="1226" y="418"/>
                  </a:cubicBezTo>
                  <a:cubicBezTo>
                    <a:pt x="1268" y="418"/>
                    <a:pt x="1311" y="411"/>
                    <a:pt x="1358" y="394"/>
                  </a:cubicBezTo>
                  <a:cubicBezTo>
                    <a:pt x="1287" y="370"/>
                    <a:pt x="1227" y="334"/>
                    <a:pt x="1167" y="299"/>
                  </a:cubicBezTo>
                  <a:cubicBezTo>
                    <a:pt x="1191" y="287"/>
                    <a:pt x="1203" y="287"/>
                    <a:pt x="1215" y="287"/>
                  </a:cubicBezTo>
                  <a:cubicBezTo>
                    <a:pt x="1056" y="116"/>
                    <a:pt x="832" y="0"/>
                    <a:pt x="6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584;p63"/>
            <p:cNvSpPr/>
            <p:nvPr/>
          </p:nvSpPr>
          <p:spPr>
            <a:xfrm>
              <a:off x="1168950" y="2754676"/>
              <a:ext cx="445878" cy="439251"/>
            </a:xfrm>
            <a:custGeom>
              <a:avLst/>
              <a:gdLst/>
              <a:ahLst/>
              <a:cxnLst/>
              <a:rect l="l" t="t" r="r" b="b"/>
              <a:pathLst>
                <a:path w="7603" h="7490" extrusionOk="0">
                  <a:moveTo>
                    <a:pt x="5490" y="1"/>
                  </a:moveTo>
                  <a:lnTo>
                    <a:pt x="5490" y="1"/>
                  </a:lnTo>
                  <a:cubicBezTo>
                    <a:pt x="5180" y="25"/>
                    <a:pt x="4882" y="358"/>
                    <a:pt x="4668" y="548"/>
                  </a:cubicBezTo>
                  <a:cubicBezTo>
                    <a:pt x="4656" y="370"/>
                    <a:pt x="4728" y="191"/>
                    <a:pt x="4716" y="1"/>
                  </a:cubicBezTo>
                  <a:lnTo>
                    <a:pt x="4716" y="1"/>
                  </a:lnTo>
                  <a:cubicBezTo>
                    <a:pt x="4490" y="60"/>
                    <a:pt x="4311" y="227"/>
                    <a:pt x="4144" y="417"/>
                  </a:cubicBezTo>
                  <a:cubicBezTo>
                    <a:pt x="4086" y="368"/>
                    <a:pt x="4016" y="347"/>
                    <a:pt x="3943" y="347"/>
                  </a:cubicBezTo>
                  <a:cubicBezTo>
                    <a:pt x="3911" y="347"/>
                    <a:pt x="3879" y="351"/>
                    <a:pt x="3847" y="358"/>
                  </a:cubicBezTo>
                  <a:cubicBezTo>
                    <a:pt x="3835" y="275"/>
                    <a:pt x="3823" y="191"/>
                    <a:pt x="3799" y="108"/>
                  </a:cubicBezTo>
                  <a:cubicBezTo>
                    <a:pt x="3549" y="275"/>
                    <a:pt x="3358" y="536"/>
                    <a:pt x="3204" y="798"/>
                  </a:cubicBezTo>
                  <a:cubicBezTo>
                    <a:pt x="3168" y="834"/>
                    <a:pt x="3144" y="870"/>
                    <a:pt x="3108" y="906"/>
                  </a:cubicBezTo>
                  <a:cubicBezTo>
                    <a:pt x="3037" y="763"/>
                    <a:pt x="3085" y="560"/>
                    <a:pt x="3037" y="406"/>
                  </a:cubicBezTo>
                  <a:cubicBezTo>
                    <a:pt x="2858" y="584"/>
                    <a:pt x="2751" y="834"/>
                    <a:pt x="2656" y="1060"/>
                  </a:cubicBezTo>
                  <a:cubicBezTo>
                    <a:pt x="2596" y="1025"/>
                    <a:pt x="2537" y="1001"/>
                    <a:pt x="2477" y="989"/>
                  </a:cubicBezTo>
                  <a:cubicBezTo>
                    <a:pt x="2442" y="846"/>
                    <a:pt x="2406" y="715"/>
                    <a:pt x="2323" y="715"/>
                  </a:cubicBezTo>
                  <a:cubicBezTo>
                    <a:pt x="2320" y="715"/>
                    <a:pt x="2318" y="715"/>
                    <a:pt x="2315" y="715"/>
                  </a:cubicBezTo>
                  <a:cubicBezTo>
                    <a:pt x="2211" y="715"/>
                    <a:pt x="2107" y="957"/>
                    <a:pt x="2037" y="1132"/>
                  </a:cubicBezTo>
                  <a:cubicBezTo>
                    <a:pt x="1989" y="1168"/>
                    <a:pt x="1954" y="1215"/>
                    <a:pt x="1918" y="1275"/>
                  </a:cubicBezTo>
                  <a:cubicBezTo>
                    <a:pt x="1811" y="1227"/>
                    <a:pt x="1739" y="1132"/>
                    <a:pt x="1620" y="1108"/>
                  </a:cubicBezTo>
                  <a:lnTo>
                    <a:pt x="1620" y="1108"/>
                  </a:lnTo>
                  <a:cubicBezTo>
                    <a:pt x="1632" y="1227"/>
                    <a:pt x="1727" y="1346"/>
                    <a:pt x="1823" y="1453"/>
                  </a:cubicBezTo>
                  <a:cubicBezTo>
                    <a:pt x="1799" y="1489"/>
                    <a:pt x="1787" y="1513"/>
                    <a:pt x="1787" y="1549"/>
                  </a:cubicBezTo>
                  <a:cubicBezTo>
                    <a:pt x="1525" y="1560"/>
                    <a:pt x="1251" y="1549"/>
                    <a:pt x="1037" y="1679"/>
                  </a:cubicBezTo>
                  <a:cubicBezTo>
                    <a:pt x="1096" y="1703"/>
                    <a:pt x="1156" y="1739"/>
                    <a:pt x="1215" y="1787"/>
                  </a:cubicBezTo>
                  <a:cubicBezTo>
                    <a:pt x="1203" y="1822"/>
                    <a:pt x="1192" y="1870"/>
                    <a:pt x="1192" y="1941"/>
                  </a:cubicBezTo>
                  <a:cubicBezTo>
                    <a:pt x="1166" y="1944"/>
                    <a:pt x="1142" y="1945"/>
                    <a:pt x="1117" y="1945"/>
                  </a:cubicBezTo>
                  <a:cubicBezTo>
                    <a:pt x="999" y="1945"/>
                    <a:pt x="887" y="1918"/>
                    <a:pt x="774" y="1918"/>
                  </a:cubicBezTo>
                  <a:cubicBezTo>
                    <a:pt x="711" y="1918"/>
                    <a:pt x="648" y="1927"/>
                    <a:pt x="584" y="1953"/>
                  </a:cubicBezTo>
                  <a:cubicBezTo>
                    <a:pt x="572" y="2120"/>
                    <a:pt x="632" y="2287"/>
                    <a:pt x="608" y="2453"/>
                  </a:cubicBezTo>
                  <a:cubicBezTo>
                    <a:pt x="108" y="2501"/>
                    <a:pt x="1" y="2977"/>
                    <a:pt x="537" y="3073"/>
                  </a:cubicBezTo>
                  <a:cubicBezTo>
                    <a:pt x="346" y="3227"/>
                    <a:pt x="120" y="3561"/>
                    <a:pt x="168" y="3811"/>
                  </a:cubicBezTo>
                  <a:cubicBezTo>
                    <a:pt x="185" y="3812"/>
                    <a:pt x="203" y="3813"/>
                    <a:pt x="221" y="3813"/>
                  </a:cubicBezTo>
                  <a:cubicBezTo>
                    <a:pt x="326" y="3813"/>
                    <a:pt x="431" y="3792"/>
                    <a:pt x="537" y="3792"/>
                  </a:cubicBezTo>
                  <a:cubicBezTo>
                    <a:pt x="568" y="3792"/>
                    <a:pt x="600" y="3794"/>
                    <a:pt x="632" y="3799"/>
                  </a:cubicBezTo>
                  <a:cubicBezTo>
                    <a:pt x="203" y="3989"/>
                    <a:pt x="263" y="4716"/>
                    <a:pt x="441" y="5073"/>
                  </a:cubicBezTo>
                  <a:cubicBezTo>
                    <a:pt x="501" y="5013"/>
                    <a:pt x="549" y="4942"/>
                    <a:pt x="596" y="4882"/>
                  </a:cubicBezTo>
                  <a:cubicBezTo>
                    <a:pt x="703" y="5204"/>
                    <a:pt x="894" y="5513"/>
                    <a:pt x="1084" y="5609"/>
                  </a:cubicBezTo>
                  <a:cubicBezTo>
                    <a:pt x="763" y="6001"/>
                    <a:pt x="406" y="6752"/>
                    <a:pt x="1108" y="6871"/>
                  </a:cubicBezTo>
                  <a:cubicBezTo>
                    <a:pt x="1162" y="6877"/>
                    <a:pt x="1218" y="6880"/>
                    <a:pt x="1275" y="6880"/>
                  </a:cubicBezTo>
                  <a:cubicBezTo>
                    <a:pt x="1331" y="6880"/>
                    <a:pt x="1388" y="6877"/>
                    <a:pt x="1442" y="6871"/>
                  </a:cubicBezTo>
                  <a:lnTo>
                    <a:pt x="1442" y="6871"/>
                  </a:lnTo>
                  <a:cubicBezTo>
                    <a:pt x="1418" y="7025"/>
                    <a:pt x="1430" y="7180"/>
                    <a:pt x="1501" y="7299"/>
                  </a:cubicBezTo>
                  <a:cubicBezTo>
                    <a:pt x="1584" y="7430"/>
                    <a:pt x="1692" y="7490"/>
                    <a:pt x="1823" y="7490"/>
                  </a:cubicBezTo>
                  <a:cubicBezTo>
                    <a:pt x="1977" y="7490"/>
                    <a:pt x="2073" y="7430"/>
                    <a:pt x="2144" y="7335"/>
                  </a:cubicBezTo>
                  <a:cubicBezTo>
                    <a:pt x="2251" y="7287"/>
                    <a:pt x="2358" y="7204"/>
                    <a:pt x="2465" y="7061"/>
                  </a:cubicBezTo>
                  <a:cubicBezTo>
                    <a:pt x="2585" y="6882"/>
                    <a:pt x="2763" y="6525"/>
                    <a:pt x="2727" y="6240"/>
                  </a:cubicBezTo>
                  <a:cubicBezTo>
                    <a:pt x="2835" y="6168"/>
                    <a:pt x="2918" y="6097"/>
                    <a:pt x="2954" y="5930"/>
                  </a:cubicBezTo>
                  <a:cubicBezTo>
                    <a:pt x="2989" y="5787"/>
                    <a:pt x="3001" y="5573"/>
                    <a:pt x="2906" y="5442"/>
                  </a:cubicBezTo>
                  <a:cubicBezTo>
                    <a:pt x="2811" y="5311"/>
                    <a:pt x="2692" y="5311"/>
                    <a:pt x="2668" y="5144"/>
                  </a:cubicBezTo>
                  <a:cubicBezTo>
                    <a:pt x="2644" y="4882"/>
                    <a:pt x="2930" y="4620"/>
                    <a:pt x="2680" y="4382"/>
                  </a:cubicBezTo>
                  <a:cubicBezTo>
                    <a:pt x="2647" y="4360"/>
                    <a:pt x="2385" y="4199"/>
                    <a:pt x="2332" y="4199"/>
                  </a:cubicBezTo>
                  <a:cubicBezTo>
                    <a:pt x="2328" y="4199"/>
                    <a:pt x="2325" y="4200"/>
                    <a:pt x="2323" y="4202"/>
                  </a:cubicBezTo>
                  <a:lnTo>
                    <a:pt x="2323" y="4202"/>
                  </a:lnTo>
                  <a:cubicBezTo>
                    <a:pt x="2513" y="3846"/>
                    <a:pt x="2620" y="3774"/>
                    <a:pt x="2632" y="3358"/>
                  </a:cubicBezTo>
                  <a:cubicBezTo>
                    <a:pt x="2850" y="3502"/>
                    <a:pt x="3059" y="3577"/>
                    <a:pt x="3246" y="3577"/>
                  </a:cubicBezTo>
                  <a:cubicBezTo>
                    <a:pt x="3571" y="3577"/>
                    <a:pt x="3828" y="3350"/>
                    <a:pt x="3942" y="2858"/>
                  </a:cubicBezTo>
                  <a:cubicBezTo>
                    <a:pt x="4120" y="3121"/>
                    <a:pt x="4343" y="3384"/>
                    <a:pt x="4628" y="3384"/>
                  </a:cubicBezTo>
                  <a:cubicBezTo>
                    <a:pt x="4704" y="3384"/>
                    <a:pt x="4785" y="3365"/>
                    <a:pt x="4871" y="3323"/>
                  </a:cubicBezTo>
                  <a:cubicBezTo>
                    <a:pt x="5228" y="3144"/>
                    <a:pt x="5263" y="2763"/>
                    <a:pt x="5168" y="2406"/>
                  </a:cubicBezTo>
                  <a:lnTo>
                    <a:pt x="5168" y="2406"/>
                  </a:lnTo>
                  <a:cubicBezTo>
                    <a:pt x="5315" y="2751"/>
                    <a:pt x="5555" y="2996"/>
                    <a:pt x="5840" y="2996"/>
                  </a:cubicBezTo>
                  <a:cubicBezTo>
                    <a:pt x="5948" y="2996"/>
                    <a:pt x="6062" y="2961"/>
                    <a:pt x="6180" y="2882"/>
                  </a:cubicBezTo>
                  <a:cubicBezTo>
                    <a:pt x="6347" y="3215"/>
                    <a:pt x="6359" y="4144"/>
                    <a:pt x="6811" y="4168"/>
                  </a:cubicBezTo>
                  <a:cubicBezTo>
                    <a:pt x="6818" y="4168"/>
                    <a:pt x="6824" y="4168"/>
                    <a:pt x="6831" y="4168"/>
                  </a:cubicBezTo>
                  <a:cubicBezTo>
                    <a:pt x="7492" y="4168"/>
                    <a:pt x="7602" y="2987"/>
                    <a:pt x="6942" y="2787"/>
                  </a:cubicBezTo>
                  <a:cubicBezTo>
                    <a:pt x="7157" y="2501"/>
                    <a:pt x="7383" y="2263"/>
                    <a:pt x="7228" y="1882"/>
                  </a:cubicBezTo>
                  <a:cubicBezTo>
                    <a:pt x="7097" y="1549"/>
                    <a:pt x="6811" y="1465"/>
                    <a:pt x="6526" y="1453"/>
                  </a:cubicBezTo>
                  <a:cubicBezTo>
                    <a:pt x="6549" y="1370"/>
                    <a:pt x="6597" y="1287"/>
                    <a:pt x="6621" y="1203"/>
                  </a:cubicBezTo>
                  <a:cubicBezTo>
                    <a:pt x="6543" y="1197"/>
                    <a:pt x="6466" y="1197"/>
                    <a:pt x="6389" y="1197"/>
                  </a:cubicBezTo>
                  <a:cubicBezTo>
                    <a:pt x="6311" y="1197"/>
                    <a:pt x="6234" y="1197"/>
                    <a:pt x="6156" y="1191"/>
                  </a:cubicBezTo>
                  <a:cubicBezTo>
                    <a:pt x="6145" y="1144"/>
                    <a:pt x="6133" y="1084"/>
                    <a:pt x="6109" y="1025"/>
                  </a:cubicBezTo>
                  <a:cubicBezTo>
                    <a:pt x="6204" y="858"/>
                    <a:pt x="6335" y="656"/>
                    <a:pt x="6264" y="525"/>
                  </a:cubicBezTo>
                  <a:cubicBezTo>
                    <a:pt x="6217" y="431"/>
                    <a:pt x="6127" y="401"/>
                    <a:pt x="6022" y="401"/>
                  </a:cubicBezTo>
                  <a:cubicBezTo>
                    <a:pt x="5860" y="401"/>
                    <a:pt x="5662" y="470"/>
                    <a:pt x="5525" y="477"/>
                  </a:cubicBezTo>
                  <a:cubicBezTo>
                    <a:pt x="5502" y="477"/>
                    <a:pt x="5490" y="477"/>
                    <a:pt x="5466" y="465"/>
                  </a:cubicBezTo>
                  <a:cubicBezTo>
                    <a:pt x="5478" y="310"/>
                    <a:pt x="5513" y="167"/>
                    <a:pt x="549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585;p63"/>
            <p:cNvSpPr/>
            <p:nvPr/>
          </p:nvSpPr>
          <p:spPr>
            <a:xfrm>
              <a:off x="1313506" y="3010246"/>
              <a:ext cx="273051" cy="258449"/>
            </a:xfrm>
            <a:custGeom>
              <a:avLst/>
              <a:gdLst/>
              <a:ahLst/>
              <a:cxnLst/>
              <a:rect l="l" t="t" r="r" b="b"/>
              <a:pathLst>
                <a:path w="4656" h="4407" extrusionOk="0">
                  <a:moveTo>
                    <a:pt x="3977" y="0"/>
                  </a:moveTo>
                  <a:lnTo>
                    <a:pt x="3977" y="0"/>
                  </a:lnTo>
                  <a:cubicBezTo>
                    <a:pt x="3953" y="238"/>
                    <a:pt x="4061" y="405"/>
                    <a:pt x="3953" y="619"/>
                  </a:cubicBezTo>
                  <a:cubicBezTo>
                    <a:pt x="3834" y="870"/>
                    <a:pt x="3810" y="1120"/>
                    <a:pt x="3775" y="1393"/>
                  </a:cubicBezTo>
                  <a:cubicBezTo>
                    <a:pt x="3739" y="1679"/>
                    <a:pt x="3763" y="1965"/>
                    <a:pt x="3525" y="2155"/>
                  </a:cubicBezTo>
                  <a:cubicBezTo>
                    <a:pt x="3203" y="2405"/>
                    <a:pt x="2822" y="2465"/>
                    <a:pt x="2441" y="2524"/>
                  </a:cubicBezTo>
                  <a:cubicBezTo>
                    <a:pt x="2358" y="2539"/>
                    <a:pt x="2270" y="2547"/>
                    <a:pt x="2180" y="2547"/>
                  </a:cubicBezTo>
                  <a:cubicBezTo>
                    <a:pt x="1762" y="2547"/>
                    <a:pt x="1293" y="2384"/>
                    <a:pt x="1048" y="2013"/>
                  </a:cubicBezTo>
                  <a:cubicBezTo>
                    <a:pt x="786" y="1632"/>
                    <a:pt x="477" y="1286"/>
                    <a:pt x="120" y="1000"/>
                  </a:cubicBezTo>
                  <a:cubicBezTo>
                    <a:pt x="118" y="999"/>
                    <a:pt x="116" y="999"/>
                    <a:pt x="115" y="999"/>
                  </a:cubicBezTo>
                  <a:cubicBezTo>
                    <a:pt x="72" y="999"/>
                    <a:pt x="73" y="1466"/>
                    <a:pt x="96" y="1512"/>
                  </a:cubicBezTo>
                  <a:cubicBezTo>
                    <a:pt x="120" y="1620"/>
                    <a:pt x="167" y="1715"/>
                    <a:pt x="191" y="1822"/>
                  </a:cubicBezTo>
                  <a:cubicBezTo>
                    <a:pt x="24" y="1834"/>
                    <a:pt x="0" y="2036"/>
                    <a:pt x="155" y="2084"/>
                  </a:cubicBezTo>
                  <a:cubicBezTo>
                    <a:pt x="167" y="2274"/>
                    <a:pt x="84" y="2453"/>
                    <a:pt x="84" y="2632"/>
                  </a:cubicBezTo>
                  <a:cubicBezTo>
                    <a:pt x="84" y="2882"/>
                    <a:pt x="179" y="3167"/>
                    <a:pt x="334" y="3358"/>
                  </a:cubicBezTo>
                  <a:cubicBezTo>
                    <a:pt x="322" y="3191"/>
                    <a:pt x="370" y="3025"/>
                    <a:pt x="429" y="2882"/>
                  </a:cubicBezTo>
                  <a:cubicBezTo>
                    <a:pt x="489" y="3322"/>
                    <a:pt x="822" y="3858"/>
                    <a:pt x="1251" y="4048"/>
                  </a:cubicBezTo>
                  <a:cubicBezTo>
                    <a:pt x="1203" y="3953"/>
                    <a:pt x="1155" y="3846"/>
                    <a:pt x="1143" y="3739"/>
                  </a:cubicBezTo>
                  <a:lnTo>
                    <a:pt x="1143" y="3739"/>
                  </a:lnTo>
                  <a:cubicBezTo>
                    <a:pt x="1354" y="3880"/>
                    <a:pt x="1623" y="4239"/>
                    <a:pt x="1904" y="4239"/>
                  </a:cubicBezTo>
                  <a:cubicBezTo>
                    <a:pt x="1908" y="4239"/>
                    <a:pt x="1913" y="4239"/>
                    <a:pt x="1917" y="4239"/>
                  </a:cubicBezTo>
                  <a:cubicBezTo>
                    <a:pt x="1905" y="4203"/>
                    <a:pt x="1905" y="4156"/>
                    <a:pt x="1894" y="4120"/>
                  </a:cubicBezTo>
                  <a:lnTo>
                    <a:pt x="1894" y="4120"/>
                  </a:lnTo>
                  <a:cubicBezTo>
                    <a:pt x="1929" y="4144"/>
                    <a:pt x="1977" y="4156"/>
                    <a:pt x="2013" y="4179"/>
                  </a:cubicBezTo>
                  <a:cubicBezTo>
                    <a:pt x="2115" y="4282"/>
                    <a:pt x="2240" y="4406"/>
                    <a:pt x="2334" y="4406"/>
                  </a:cubicBezTo>
                  <a:cubicBezTo>
                    <a:pt x="2338" y="4406"/>
                    <a:pt x="2342" y="4406"/>
                    <a:pt x="2346" y="4406"/>
                  </a:cubicBezTo>
                  <a:cubicBezTo>
                    <a:pt x="2429" y="4394"/>
                    <a:pt x="2429" y="4346"/>
                    <a:pt x="2441" y="4299"/>
                  </a:cubicBezTo>
                  <a:cubicBezTo>
                    <a:pt x="2513" y="4322"/>
                    <a:pt x="2596" y="4322"/>
                    <a:pt x="2667" y="4334"/>
                  </a:cubicBezTo>
                  <a:cubicBezTo>
                    <a:pt x="2687" y="4344"/>
                    <a:pt x="2698" y="4361"/>
                    <a:pt x="2714" y="4361"/>
                  </a:cubicBezTo>
                  <a:cubicBezTo>
                    <a:pt x="2718" y="4361"/>
                    <a:pt x="2722" y="4360"/>
                    <a:pt x="2727" y="4358"/>
                  </a:cubicBezTo>
                  <a:cubicBezTo>
                    <a:pt x="2739" y="4358"/>
                    <a:pt x="2763" y="4346"/>
                    <a:pt x="2763" y="4334"/>
                  </a:cubicBezTo>
                  <a:cubicBezTo>
                    <a:pt x="2870" y="4334"/>
                    <a:pt x="2977" y="4310"/>
                    <a:pt x="3072" y="4275"/>
                  </a:cubicBezTo>
                  <a:cubicBezTo>
                    <a:pt x="3072" y="4275"/>
                    <a:pt x="3072" y="4275"/>
                    <a:pt x="3084" y="4263"/>
                  </a:cubicBezTo>
                  <a:cubicBezTo>
                    <a:pt x="3096" y="4287"/>
                    <a:pt x="3108" y="4310"/>
                    <a:pt x="3120" y="4322"/>
                  </a:cubicBezTo>
                  <a:cubicBezTo>
                    <a:pt x="3144" y="4299"/>
                    <a:pt x="3168" y="4251"/>
                    <a:pt x="3191" y="4203"/>
                  </a:cubicBezTo>
                  <a:cubicBezTo>
                    <a:pt x="3263" y="4156"/>
                    <a:pt x="3334" y="4096"/>
                    <a:pt x="3418" y="4037"/>
                  </a:cubicBezTo>
                  <a:cubicBezTo>
                    <a:pt x="3429" y="4060"/>
                    <a:pt x="3441" y="4084"/>
                    <a:pt x="3453" y="4120"/>
                  </a:cubicBezTo>
                  <a:cubicBezTo>
                    <a:pt x="3465" y="4072"/>
                    <a:pt x="3477" y="4025"/>
                    <a:pt x="3501" y="3965"/>
                  </a:cubicBezTo>
                  <a:cubicBezTo>
                    <a:pt x="3537" y="3941"/>
                    <a:pt x="3560" y="3918"/>
                    <a:pt x="3596" y="3894"/>
                  </a:cubicBezTo>
                  <a:cubicBezTo>
                    <a:pt x="3858" y="3679"/>
                    <a:pt x="4132" y="3477"/>
                    <a:pt x="4251" y="3060"/>
                  </a:cubicBezTo>
                  <a:lnTo>
                    <a:pt x="4251" y="3060"/>
                  </a:lnTo>
                  <a:cubicBezTo>
                    <a:pt x="4239" y="3108"/>
                    <a:pt x="4251" y="3167"/>
                    <a:pt x="4251" y="3215"/>
                  </a:cubicBezTo>
                  <a:cubicBezTo>
                    <a:pt x="4477" y="2929"/>
                    <a:pt x="4656" y="2501"/>
                    <a:pt x="4584" y="2096"/>
                  </a:cubicBezTo>
                  <a:cubicBezTo>
                    <a:pt x="4525" y="1751"/>
                    <a:pt x="4275" y="1477"/>
                    <a:pt x="4191" y="1143"/>
                  </a:cubicBezTo>
                  <a:cubicBezTo>
                    <a:pt x="4108" y="762"/>
                    <a:pt x="4382" y="286"/>
                    <a:pt x="39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586;p63"/>
            <p:cNvSpPr/>
            <p:nvPr/>
          </p:nvSpPr>
          <p:spPr>
            <a:xfrm>
              <a:off x="1274774" y="2635894"/>
              <a:ext cx="268184" cy="229067"/>
            </a:xfrm>
            <a:custGeom>
              <a:avLst/>
              <a:gdLst/>
              <a:ahLst/>
              <a:cxnLst/>
              <a:rect l="l" t="t" r="r" b="b"/>
              <a:pathLst>
                <a:path w="4573" h="3906" extrusionOk="0">
                  <a:moveTo>
                    <a:pt x="4573" y="0"/>
                  </a:moveTo>
                  <a:lnTo>
                    <a:pt x="4573" y="0"/>
                  </a:lnTo>
                  <a:cubicBezTo>
                    <a:pt x="1036" y="1441"/>
                    <a:pt x="1" y="3394"/>
                    <a:pt x="1" y="3394"/>
                  </a:cubicBezTo>
                  <a:lnTo>
                    <a:pt x="536" y="3906"/>
                  </a:lnTo>
                  <a:cubicBezTo>
                    <a:pt x="3287" y="2834"/>
                    <a:pt x="4573" y="1"/>
                    <a:pt x="45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587;p63"/>
            <p:cNvSpPr/>
            <p:nvPr/>
          </p:nvSpPr>
          <p:spPr>
            <a:xfrm>
              <a:off x="487899" y="2815637"/>
              <a:ext cx="841438" cy="728019"/>
            </a:xfrm>
            <a:custGeom>
              <a:avLst/>
              <a:gdLst/>
              <a:ahLst/>
              <a:cxnLst/>
              <a:rect l="l" t="t" r="r" b="b"/>
              <a:pathLst>
                <a:path w="14348" h="12414" extrusionOk="0">
                  <a:moveTo>
                    <a:pt x="13952" y="1"/>
                  </a:moveTo>
                  <a:cubicBezTo>
                    <a:pt x="13867" y="1"/>
                    <a:pt x="13782" y="31"/>
                    <a:pt x="13716" y="91"/>
                  </a:cubicBezTo>
                  <a:lnTo>
                    <a:pt x="167" y="11783"/>
                  </a:lnTo>
                  <a:cubicBezTo>
                    <a:pt x="12" y="11913"/>
                    <a:pt x="0" y="12140"/>
                    <a:pt x="131" y="12283"/>
                  </a:cubicBezTo>
                  <a:cubicBezTo>
                    <a:pt x="203" y="12366"/>
                    <a:pt x="298" y="12414"/>
                    <a:pt x="405" y="12414"/>
                  </a:cubicBezTo>
                  <a:cubicBezTo>
                    <a:pt x="488" y="12414"/>
                    <a:pt x="572" y="12378"/>
                    <a:pt x="631" y="12318"/>
                  </a:cubicBezTo>
                  <a:lnTo>
                    <a:pt x="14181" y="626"/>
                  </a:lnTo>
                  <a:cubicBezTo>
                    <a:pt x="14335" y="507"/>
                    <a:pt x="14347" y="269"/>
                    <a:pt x="14216" y="126"/>
                  </a:cubicBezTo>
                  <a:cubicBezTo>
                    <a:pt x="14152" y="42"/>
                    <a:pt x="14052" y="1"/>
                    <a:pt x="139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588;p63"/>
            <p:cNvSpPr/>
            <p:nvPr/>
          </p:nvSpPr>
          <p:spPr>
            <a:xfrm>
              <a:off x="710947" y="3212860"/>
              <a:ext cx="746492" cy="460070"/>
            </a:xfrm>
            <a:custGeom>
              <a:avLst/>
              <a:gdLst/>
              <a:ahLst/>
              <a:cxnLst/>
              <a:rect l="l" t="t" r="r" b="b"/>
              <a:pathLst>
                <a:path w="12729" h="7845" extrusionOk="0">
                  <a:moveTo>
                    <a:pt x="1549" y="1344"/>
                  </a:moveTo>
                  <a:lnTo>
                    <a:pt x="1549" y="1344"/>
                  </a:lnTo>
                  <a:cubicBezTo>
                    <a:pt x="1584" y="1368"/>
                    <a:pt x="1608" y="1391"/>
                    <a:pt x="1632" y="1403"/>
                  </a:cubicBezTo>
                  <a:cubicBezTo>
                    <a:pt x="1632" y="1403"/>
                    <a:pt x="1632" y="1403"/>
                    <a:pt x="1632" y="1415"/>
                  </a:cubicBezTo>
                  <a:cubicBezTo>
                    <a:pt x="1608" y="1391"/>
                    <a:pt x="1584" y="1368"/>
                    <a:pt x="1549" y="1344"/>
                  </a:cubicBezTo>
                  <a:close/>
                  <a:moveTo>
                    <a:pt x="1227" y="1999"/>
                  </a:moveTo>
                  <a:cubicBezTo>
                    <a:pt x="1239" y="2022"/>
                    <a:pt x="1251" y="2034"/>
                    <a:pt x="1274" y="2046"/>
                  </a:cubicBezTo>
                  <a:cubicBezTo>
                    <a:pt x="1262" y="2046"/>
                    <a:pt x="1262" y="2046"/>
                    <a:pt x="1262" y="2058"/>
                  </a:cubicBezTo>
                  <a:cubicBezTo>
                    <a:pt x="1251" y="2034"/>
                    <a:pt x="1239" y="2022"/>
                    <a:pt x="1227" y="1999"/>
                  </a:cubicBezTo>
                  <a:close/>
                  <a:moveTo>
                    <a:pt x="2618" y="0"/>
                  </a:moveTo>
                  <a:cubicBezTo>
                    <a:pt x="2353" y="0"/>
                    <a:pt x="2199" y="193"/>
                    <a:pt x="2072" y="415"/>
                  </a:cubicBezTo>
                  <a:cubicBezTo>
                    <a:pt x="2001" y="534"/>
                    <a:pt x="2072" y="760"/>
                    <a:pt x="2001" y="903"/>
                  </a:cubicBezTo>
                  <a:cubicBezTo>
                    <a:pt x="1965" y="963"/>
                    <a:pt x="1917" y="1010"/>
                    <a:pt x="1870" y="1058"/>
                  </a:cubicBezTo>
                  <a:cubicBezTo>
                    <a:pt x="1786" y="855"/>
                    <a:pt x="1632" y="653"/>
                    <a:pt x="1465" y="558"/>
                  </a:cubicBezTo>
                  <a:cubicBezTo>
                    <a:pt x="1370" y="391"/>
                    <a:pt x="1251" y="272"/>
                    <a:pt x="1108" y="236"/>
                  </a:cubicBezTo>
                  <a:cubicBezTo>
                    <a:pt x="1087" y="233"/>
                    <a:pt x="1066" y="231"/>
                    <a:pt x="1045" y="231"/>
                  </a:cubicBezTo>
                  <a:cubicBezTo>
                    <a:pt x="640" y="231"/>
                    <a:pt x="163" y="861"/>
                    <a:pt x="84" y="1201"/>
                  </a:cubicBezTo>
                  <a:cubicBezTo>
                    <a:pt x="0" y="1617"/>
                    <a:pt x="191" y="2248"/>
                    <a:pt x="572" y="2475"/>
                  </a:cubicBezTo>
                  <a:cubicBezTo>
                    <a:pt x="671" y="2539"/>
                    <a:pt x="798" y="2568"/>
                    <a:pt x="922" y="2568"/>
                  </a:cubicBezTo>
                  <a:cubicBezTo>
                    <a:pt x="1051" y="2568"/>
                    <a:pt x="1177" y="2536"/>
                    <a:pt x="1262" y="2475"/>
                  </a:cubicBezTo>
                  <a:cubicBezTo>
                    <a:pt x="1274" y="2546"/>
                    <a:pt x="1298" y="2606"/>
                    <a:pt x="1322" y="2665"/>
                  </a:cubicBezTo>
                  <a:cubicBezTo>
                    <a:pt x="1655" y="3546"/>
                    <a:pt x="2227" y="4320"/>
                    <a:pt x="2775" y="5082"/>
                  </a:cubicBezTo>
                  <a:cubicBezTo>
                    <a:pt x="3322" y="5820"/>
                    <a:pt x="3727" y="6785"/>
                    <a:pt x="4370" y="7440"/>
                  </a:cubicBezTo>
                  <a:cubicBezTo>
                    <a:pt x="4652" y="7731"/>
                    <a:pt x="4975" y="7844"/>
                    <a:pt x="5310" y="7844"/>
                  </a:cubicBezTo>
                  <a:cubicBezTo>
                    <a:pt x="5782" y="7844"/>
                    <a:pt x="6277" y="7621"/>
                    <a:pt x="6716" y="7356"/>
                  </a:cubicBezTo>
                  <a:cubicBezTo>
                    <a:pt x="8204" y="6439"/>
                    <a:pt x="10037" y="5546"/>
                    <a:pt x="11228" y="4261"/>
                  </a:cubicBezTo>
                  <a:cubicBezTo>
                    <a:pt x="11930" y="3499"/>
                    <a:pt x="12728" y="1367"/>
                    <a:pt x="11538" y="713"/>
                  </a:cubicBezTo>
                  <a:cubicBezTo>
                    <a:pt x="11346" y="605"/>
                    <a:pt x="11147" y="558"/>
                    <a:pt x="10944" y="558"/>
                  </a:cubicBezTo>
                  <a:cubicBezTo>
                    <a:pt x="10630" y="558"/>
                    <a:pt x="10308" y="670"/>
                    <a:pt x="9990" y="844"/>
                  </a:cubicBezTo>
                  <a:cubicBezTo>
                    <a:pt x="9073" y="1355"/>
                    <a:pt x="8192" y="2403"/>
                    <a:pt x="7668" y="2891"/>
                  </a:cubicBezTo>
                  <a:cubicBezTo>
                    <a:pt x="6894" y="3594"/>
                    <a:pt x="6132" y="4296"/>
                    <a:pt x="5370" y="5011"/>
                  </a:cubicBezTo>
                  <a:cubicBezTo>
                    <a:pt x="5369" y="5012"/>
                    <a:pt x="5367" y="5013"/>
                    <a:pt x="5364" y="5013"/>
                  </a:cubicBezTo>
                  <a:cubicBezTo>
                    <a:pt x="5228" y="5013"/>
                    <a:pt x="3594" y="3067"/>
                    <a:pt x="3465" y="2927"/>
                  </a:cubicBezTo>
                  <a:cubicBezTo>
                    <a:pt x="3263" y="2701"/>
                    <a:pt x="2953" y="2284"/>
                    <a:pt x="2632" y="1975"/>
                  </a:cubicBezTo>
                  <a:cubicBezTo>
                    <a:pt x="3013" y="1475"/>
                    <a:pt x="2441" y="546"/>
                    <a:pt x="2727" y="10"/>
                  </a:cubicBezTo>
                  <a:cubicBezTo>
                    <a:pt x="2689" y="3"/>
                    <a:pt x="2653" y="0"/>
                    <a:pt x="2618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" name="Google Shape;2840;p51"/>
          <p:cNvGrpSpPr/>
          <p:nvPr/>
        </p:nvGrpSpPr>
        <p:grpSpPr>
          <a:xfrm>
            <a:off x="1434361" y="4278677"/>
            <a:ext cx="1819206" cy="693880"/>
            <a:chOff x="317721" y="3298050"/>
            <a:chExt cx="2713122" cy="1563303"/>
          </a:xfrm>
        </p:grpSpPr>
        <p:sp>
          <p:nvSpPr>
            <p:cNvPr id="126" name="Google Shape;2841;p51"/>
            <p:cNvSpPr/>
            <p:nvPr/>
          </p:nvSpPr>
          <p:spPr>
            <a:xfrm>
              <a:off x="2641097" y="3485953"/>
              <a:ext cx="198229" cy="1357429"/>
            </a:xfrm>
            <a:custGeom>
              <a:avLst/>
              <a:gdLst/>
              <a:ahLst/>
              <a:cxnLst/>
              <a:rect l="l" t="t" r="r" b="b"/>
              <a:pathLst>
                <a:path w="1478" h="10121" extrusionOk="0">
                  <a:moveTo>
                    <a:pt x="122" y="1"/>
                  </a:moveTo>
                  <a:cubicBezTo>
                    <a:pt x="105" y="1"/>
                    <a:pt x="88" y="5"/>
                    <a:pt x="72" y="13"/>
                  </a:cubicBezTo>
                  <a:cubicBezTo>
                    <a:pt x="25" y="48"/>
                    <a:pt x="1" y="108"/>
                    <a:pt x="36" y="155"/>
                  </a:cubicBezTo>
                  <a:lnTo>
                    <a:pt x="1263" y="2108"/>
                  </a:lnTo>
                  <a:lnTo>
                    <a:pt x="1263" y="10014"/>
                  </a:lnTo>
                  <a:cubicBezTo>
                    <a:pt x="1263" y="10073"/>
                    <a:pt x="1310" y="10121"/>
                    <a:pt x="1370" y="10121"/>
                  </a:cubicBezTo>
                  <a:cubicBezTo>
                    <a:pt x="1430" y="10121"/>
                    <a:pt x="1477" y="10073"/>
                    <a:pt x="1477" y="10014"/>
                  </a:cubicBezTo>
                  <a:lnTo>
                    <a:pt x="1477" y="2084"/>
                  </a:lnTo>
                  <a:cubicBezTo>
                    <a:pt x="1477" y="2060"/>
                    <a:pt x="1477" y="2037"/>
                    <a:pt x="1465" y="2025"/>
                  </a:cubicBezTo>
                  <a:lnTo>
                    <a:pt x="215" y="48"/>
                  </a:lnTo>
                  <a:cubicBezTo>
                    <a:pt x="191" y="17"/>
                    <a:pt x="157" y="1"/>
                    <a:pt x="1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842;p51"/>
            <p:cNvSpPr/>
            <p:nvPr/>
          </p:nvSpPr>
          <p:spPr>
            <a:xfrm>
              <a:off x="391085" y="3298050"/>
              <a:ext cx="217409" cy="1546940"/>
            </a:xfrm>
            <a:custGeom>
              <a:avLst/>
              <a:gdLst/>
              <a:ahLst/>
              <a:cxnLst/>
              <a:rect l="l" t="t" r="r" b="b"/>
              <a:pathLst>
                <a:path w="1621" h="11534" extrusionOk="0">
                  <a:moveTo>
                    <a:pt x="136" y="0"/>
                  </a:moveTo>
                  <a:cubicBezTo>
                    <a:pt x="113" y="0"/>
                    <a:pt x="90" y="7"/>
                    <a:pt x="72" y="21"/>
                  </a:cubicBezTo>
                  <a:cubicBezTo>
                    <a:pt x="13" y="44"/>
                    <a:pt x="1" y="128"/>
                    <a:pt x="25" y="175"/>
                  </a:cubicBezTo>
                  <a:lnTo>
                    <a:pt x="1382" y="2402"/>
                  </a:lnTo>
                  <a:lnTo>
                    <a:pt x="1382" y="11415"/>
                  </a:lnTo>
                  <a:cubicBezTo>
                    <a:pt x="1382" y="11474"/>
                    <a:pt x="1442" y="11534"/>
                    <a:pt x="1501" y="11534"/>
                  </a:cubicBezTo>
                  <a:cubicBezTo>
                    <a:pt x="1572" y="11534"/>
                    <a:pt x="1620" y="11474"/>
                    <a:pt x="1620" y="11415"/>
                  </a:cubicBezTo>
                  <a:lnTo>
                    <a:pt x="1620" y="2366"/>
                  </a:lnTo>
                  <a:cubicBezTo>
                    <a:pt x="1620" y="2354"/>
                    <a:pt x="1620" y="2330"/>
                    <a:pt x="1608" y="2307"/>
                  </a:cubicBezTo>
                  <a:lnTo>
                    <a:pt x="227" y="56"/>
                  </a:lnTo>
                  <a:cubicBezTo>
                    <a:pt x="212" y="19"/>
                    <a:pt x="174" y="0"/>
                    <a:pt x="1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843;p51"/>
            <p:cNvSpPr/>
            <p:nvPr/>
          </p:nvSpPr>
          <p:spPr>
            <a:xfrm>
              <a:off x="1585566" y="3630804"/>
              <a:ext cx="1445277" cy="123525"/>
            </a:xfrm>
            <a:custGeom>
              <a:avLst/>
              <a:gdLst/>
              <a:ahLst/>
              <a:cxnLst/>
              <a:rect l="l" t="t" r="r" b="b"/>
              <a:pathLst>
                <a:path w="10776" h="921" extrusionOk="0">
                  <a:moveTo>
                    <a:pt x="147" y="1"/>
                  </a:moveTo>
                  <a:cubicBezTo>
                    <a:pt x="113" y="1"/>
                    <a:pt x="91" y="2"/>
                    <a:pt x="84" y="4"/>
                  </a:cubicBezTo>
                  <a:cubicBezTo>
                    <a:pt x="36" y="28"/>
                    <a:pt x="1" y="76"/>
                    <a:pt x="25" y="123"/>
                  </a:cubicBezTo>
                  <a:cubicBezTo>
                    <a:pt x="35" y="165"/>
                    <a:pt x="72" y="197"/>
                    <a:pt x="113" y="197"/>
                  </a:cubicBezTo>
                  <a:cubicBezTo>
                    <a:pt x="119" y="197"/>
                    <a:pt x="125" y="196"/>
                    <a:pt x="132" y="195"/>
                  </a:cubicBezTo>
                  <a:cubicBezTo>
                    <a:pt x="141" y="194"/>
                    <a:pt x="157" y="193"/>
                    <a:pt x="180" y="193"/>
                  </a:cubicBezTo>
                  <a:cubicBezTo>
                    <a:pt x="665" y="193"/>
                    <a:pt x="4081" y="431"/>
                    <a:pt x="7073" y="659"/>
                  </a:cubicBezTo>
                  <a:cubicBezTo>
                    <a:pt x="7966" y="718"/>
                    <a:pt x="8823" y="778"/>
                    <a:pt x="9550" y="838"/>
                  </a:cubicBezTo>
                  <a:cubicBezTo>
                    <a:pt x="9609" y="838"/>
                    <a:pt x="9681" y="849"/>
                    <a:pt x="9740" y="849"/>
                  </a:cubicBezTo>
                  <a:cubicBezTo>
                    <a:pt x="9764" y="849"/>
                    <a:pt x="9788" y="861"/>
                    <a:pt x="9811" y="861"/>
                  </a:cubicBezTo>
                  <a:cubicBezTo>
                    <a:pt x="9871" y="861"/>
                    <a:pt x="9931" y="861"/>
                    <a:pt x="9978" y="873"/>
                  </a:cubicBezTo>
                  <a:cubicBezTo>
                    <a:pt x="10228" y="885"/>
                    <a:pt x="10466" y="909"/>
                    <a:pt x="10669" y="921"/>
                  </a:cubicBezTo>
                  <a:lnTo>
                    <a:pt x="10681" y="921"/>
                  </a:lnTo>
                  <a:cubicBezTo>
                    <a:pt x="10728" y="921"/>
                    <a:pt x="10764" y="885"/>
                    <a:pt x="10776" y="838"/>
                  </a:cubicBezTo>
                  <a:cubicBezTo>
                    <a:pt x="10776" y="778"/>
                    <a:pt x="10740" y="742"/>
                    <a:pt x="10681" y="730"/>
                  </a:cubicBezTo>
                  <a:cubicBezTo>
                    <a:pt x="10514" y="718"/>
                    <a:pt x="10323" y="707"/>
                    <a:pt x="10097" y="695"/>
                  </a:cubicBezTo>
                  <a:cubicBezTo>
                    <a:pt x="10026" y="683"/>
                    <a:pt x="9942" y="683"/>
                    <a:pt x="9859" y="671"/>
                  </a:cubicBezTo>
                  <a:cubicBezTo>
                    <a:pt x="9800" y="671"/>
                    <a:pt x="9740" y="659"/>
                    <a:pt x="9681" y="659"/>
                  </a:cubicBezTo>
                  <a:cubicBezTo>
                    <a:pt x="9597" y="647"/>
                    <a:pt x="9514" y="647"/>
                    <a:pt x="9419" y="635"/>
                  </a:cubicBezTo>
                  <a:cubicBezTo>
                    <a:pt x="8728" y="588"/>
                    <a:pt x="7906" y="528"/>
                    <a:pt x="7025" y="457"/>
                  </a:cubicBezTo>
                  <a:cubicBezTo>
                    <a:pt x="4089" y="244"/>
                    <a:pt x="660" y="1"/>
                    <a:pt x="1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844;p51"/>
            <p:cNvSpPr/>
            <p:nvPr/>
          </p:nvSpPr>
          <p:spPr>
            <a:xfrm>
              <a:off x="317721" y="3557172"/>
              <a:ext cx="934280" cy="55123"/>
            </a:xfrm>
            <a:custGeom>
              <a:avLst/>
              <a:gdLst/>
              <a:ahLst/>
              <a:cxnLst/>
              <a:rect l="l" t="t" r="r" b="b"/>
              <a:pathLst>
                <a:path w="6966" h="411" extrusionOk="0">
                  <a:moveTo>
                    <a:pt x="250" y="1"/>
                  </a:moveTo>
                  <a:cubicBezTo>
                    <a:pt x="157" y="1"/>
                    <a:pt x="99" y="2"/>
                    <a:pt x="84" y="5"/>
                  </a:cubicBezTo>
                  <a:cubicBezTo>
                    <a:pt x="24" y="29"/>
                    <a:pt x="0" y="77"/>
                    <a:pt x="24" y="124"/>
                  </a:cubicBezTo>
                  <a:cubicBezTo>
                    <a:pt x="34" y="166"/>
                    <a:pt x="72" y="198"/>
                    <a:pt x="112" y="198"/>
                  </a:cubicBezTo>
                  <a:cubicBezTo>
                    <a:pt x="119" y="198"/>
                    <a:pt x="125" y="197"/>
                    <a:pt x="131" y="196"/>
                  </a:cubicBezTo>
                  <a:cubicBezTo>
                    <a:pt x="153" y="193"/>
                    <a:pt x="217" y="191"/>
                    <a:pt x="315" y="191"/>
                  </a:cubicBezTo>
                  <a:cubicBezTo>
                    <a:pt x="583" y="191"/>
                    <a:pt x="1112" y="202"/>
                    <a:pt x="1774" y="220"/>
                  </a:cubicBezTo>
                  <a:cubicBezTo>
                    <a:pt x="1869" y="220"/>
                    <a:pt x="1953" y="220"/>
                    <a:pt x="2036" y="232"/>
                  </a:cubicBezTo>
                  <a:lnTo>
                    <a:pt x="2310" y="232"/>
                  </a:lnTo>
                  <a:cubicBezTo>
                    <a:pt x="2739" y="255"/>
                    <a:pt x="3191" y="267"/>
                    <a:pt x="3667" y="279"/>
                  </a:cubicBezTo>
                  <a:cubicBezTo>
                    <a:pt x="3929" y="291"/>
                    <a:pt x="4191" y="303"/>
                    <a:pt x="4465" y="315"/>
                  </a:cubicBezTo>
                  <a:cubicBezTo>
                    <a:pt x="4560" y="315"/>
                    <a:pt x="4656" y="315"/>
                    <a:pt x="4751" y="327"/>
                  </a:cubicBezTo>
                  <a:cubicBezTo>
                    <a:pt x="4834" y="327"/>
                    <a:pt x="4929" y="327"/>
                    <a:pt x="5013" y="339"/>
                  </a:cubicBezTo>
                  <a:cubicBezTo>
                    <a:pt x="5310" y="351"/>
                    <a:pt x="5608" y="363"/>
                    <a:pt x="5906" y="363"/>
                  </a:cubicBezTo>
                  <a:cubicBezTo>
                    <a:pt x="5941" y="375"/>
                    <a:pt x="5965" y="375"/>
                    <a:pt x="6001" y="375"/>
                  </a:cubicBezTo>
                  <a:cubicBezTo>
                    <a:pt x="6299" y="386"/>
                    <a:pt x="6596" y="398"/>
                    <a:pt x="6870" y="410"/>
                  </a:cubicBezTo>
                  <a:cubicBezTo>
                    <a:pt x="6918" y="410"/>
                    <a:pt x="6965" y="363"/>
                    <a:pt x="6965" y="315"/>
                  </a:cubicBezTo>
                  <a:cubicBezTo>
                    <a:pt x="6965" y="267"/>
                    <a:pt x="6930" y="220"/>
                    <a:pt x="6870" y="220"/>
                  </a:cubicBezTo>
                  <a:cubicBezTo>
                    <a:pt x="6656" y="208"/>
                    <a:pt x="6358" y="196"/>
                    <a:pt x="6025" y="184"/>
                  </a:cubicBezTo>
                  <a:lnTo>
                    <a:pt x="5977" y="184"/>
                  </a:lnTo>
                  <a:cubicBezTo>
                    <a:pt x="5691" y="172"/>
                    <a:pt x="5370" y="160"/>
                    <a:pt x="5037" y="148"/>
                  </a:cubicBezTo>
                  <a:cubicBezTo>
                    <a:pt x="4953" y="136"/>
                    <a:pt x="4858" y="136"/>
                    <a:pt x="4775" y="136"/>
                  </a:cubicBezTo>
                  <a:cubicBezTo>
                    <a:pt x="4679" y="136"/>
                    <a:pt x="4584" y="124"/>
                    <a:pt x="4489" y="124"/>
                  </a:cubicBezTo>
                  <a:cubicBezTo>
                    <a:pt x="4072" y="113"/>
                    <a:pt x="3643" y="89"/>
                    <a:pt x="3227" y="77"/>
                  </a:cubicBezTo>
                  <a:cubicBezTo>
                    <a:pt x="2953" y="65"/>
                    <a:pt x="2691" y="65"/>
                    <a:pt x="2429" y="53"/>
                  </a:cubicBezTo>
                  <a:cubicBezTo>
                    <a:pt x="2334" y="53"/>
                    <a:pt x="2250" y="41"/>
                    <a:pt x="2155" y="41"/>
                  </a:cubicBezTo>
                  <a:lnTo>
                    <a:pt x="1941" y="41"/>
                  </a:lnTo>
                  <a:cubicBezTo>
                    <a:pt x="1846" y="29"/>
                    <a:pt x="1750" y="29"/>
                    <a:pt x="1667" y="29"/>
                  </a:cubicBezTo>
                  <a:cubicBezTo>
                    <a:pt x="1022" y="12"/>
                    <a:pt x="505" y="1"/>
                    <a:pt x="2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845;p51"/>
            <p:cNvSpPr/>
            <p:nvPr/>
          </p:nvSpPr>
          <p:spPr>
            <a:xfrm>
              <a:off x="574831" y="3335872"/>
              <a:ext cx="198095" cy="295600"/>
            </a:xfrm>
            <a:custGeom>
              <a:avLst/>
              <a:gdLst/>
              <a:ahLst/>
              <a:cxnLst/>
              <a:rect l="l" t="t" r="r" b="b"/>
              <a:pathLst>
                <a:path w="1477" h="2204" extrusionOk="0">
                  <a:moveTo>
                    <a:pt x="1354" y="1"/>
                  </a:moveTo>
                  <a:cubicBezTo>
                    <a:pt x="1316" y="1"/>
                    <a:pt x="1275" y="19"/>
                    <a:pt x="1250" y="60"/>
                  </a:cubicBezTo>
                  <a:lnTo>
                    <a:pt x="36" y="2025"/>
                  </a:lnTo>
                  <a:cubicBezTo>
                    <a:pt x="0" y="2084"/>
                    <a:pt x="12" y="2155"/>
                    <a:pt x="72" y="2191"/>
                  </a:cubicBezTo>
                  <a:cubicBezTo>
                    <a:pt x="95" y="2203"/>
                    <a:pt x="119" y="2203"/>
                    <a:pt x="131" y="2203"/>
                  </a:cubicBezTo>
                  <a:cubicBezTo>
                    <a:pt x="179" y="2203"/>
                    <a:pt x="214" y="2191"/>
                    <a:pt x="238" y="2155"/>
                  </a:cubicBezTo>
                  <a:lnTo>
                    <a:pt x="1453" y="179"/>
                  </a:lnTo>
                  <a:cubicBezTo>
                    <a:pt x="1476" y="131"/>
                    <a:pt x="1465" y="48"/>
                    <a:pt x="1405" y="12"/>
                  </a:cubicBezTo>
                  <a:cubicBezTo>
                    <a:pt x="1390" y="5"/>
                    <a:pt x="1372" y="1"/>
                    <a:pt x="13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846;p51"/>
            <p:cNvSpPr/>
            <p:nvPr/>
          </p:nvSpPr>
          <p:spPr>
            <a:xfrm>
              <a:off x="2808748" y="3519484"/>
              <a:ext cx="180660" cy="260461"/>
            </a:xfrm>
            <a:custGeom>
              <a:avLst/>
              <a:gdLst/>
              <a:ahLst/>
              <a:cxnLst/>
              <a:rect l="l" t="t" r="r" b="b"/>
              <a:pathLst>
                <a:path w="1347" h="1942" extrusionOk="0">
                  <a:moveTo>
                    <a:pt x="1225" y="1"/>
                  </a:moveTo>
                  <a:cubicBezTo>
                    <a:pt x="1190" y="1"/>
                    <a:pt x="1156" y="17"/>
                    <a:pt x="1132" y="48"/>
                  </a:cubicBezTo>
                  <a:lnTo>
                    <a:pt x="37" y="1775"/>
                  </a:lnTo>
                  <a:cubicBezTo>
                    <a:pt x="1" y="1822"/>
                    <a:pt x="13" y="1894"/>
                    <a:pt x="60" y="1918"/>
                  </a:cubicBezTo>
                  <a:cubicBezTo>
                    <a:pt x="84" y="1929"/>
                    <a:pt x="108" y="1941"/>
                    <a:pt x="120" y="1941"/>
                  </a:cubicBezTo>
                  <a:cubicBezTo>
                    <a:pt x="156" y="1941"/>
                    <a:pt x="191" y="1918"/>
                    <a:pt x="215" y="1882"/>
                  </a:cubicBezTo>
                  <a:lnTo>
                    <a:pt x="1311" y="155"/>
                  </a:lnTo>
                  <a:cubicBezTo>
                    <a:pt x="1346" y="108"/>
                    <a:pt x="1323" y="48"/>
                    <a:pt x="1275" y="13"/>
                  </a:cubicBezTo>
                  <a:cubicBezTo>
                    <a:pt x="1259" y="5"/>
                    <a:pt x="1242" y="1"/>
                    <a:pt x="122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847;p51"/>
            <p:cNvSpPr/>
            <p:nvPr/>
          </p:nvSpPr>
          <p:spPr>
            <a:xfrm>
              <a:off x="1132103" y="3676237"/>
              <a:ext cx="1034870" cy="1002949"/>
            </a:xfrm>
            <a:custGeom>
              <a:avLst/>
              <a:gdLst/>
              <a:ahLst/>
              <a:cxnLst/>
              <a:rect l="l" t="t" r="r" b="b"/>
              <a:pathLst>
                <a:path w="7716" h="7478" extrusionOk="0">
                  <a:moveTo>
                    <a:pt x="1453" y="1"/>
                  </a:moveTo>
                  <a:cubicBezTo>
                    <a:pt x="1036" y="584"/>
                    <a:pt x="1179" y="1453"/>
                    <a:pt x="1393" y="2096"/>
                  </a:cubicBezTo>
                  <a:cubicBezTo>
                    <a:pt x="1596" y="2703"/>
                    <a:pt x="1512" y="3096"/>
                    <a:pt x="1417" y="3715"/>
                  </a:cubicBezTo>
                  <a:cubicBezTo>
                    <a:pt x="1310" y="3525"/>
                    <a:pt x="1286" y="3251"/>
                    <a:pt x="1120" y="3120"/>
                  </a:cubicBezTo>
                  <a:lnTo>
                    <a:pt x="1120" y="3120"/>
                  </a:lnTo>
                  <a:cubicBezTo>
                    <a:pt x="1120" y="3561"/>
                    <a:pt x="1167" y="3977"/>
                    <a:pt x="965" y="4394"/>
                  </a:cubicBezTo>
                  <a:cubicBezTo>
                    <a:pt x="917" y="4049"/>
                    <a:pt x="965" y="3561"/>
                    <a:pt x="596" y="3394"/>
                  </a:cubicBezTo>
                  <a:cubicBezTo>
                    <a:pt x="560" y="4203"/>
                    <a:pt x="0" y="5346"/>
                    <a:pt x="441" y="6120"/>
                  </a:cubicBezTo>
                  <a:cubicBezTo>
                    <a:pt x="500" y="6216"/>
                    <a:pt x="584" y="6335"/>
                    <a:pt x="691" y="6442"/>
                  </a:cubicBezTo>
                  <a:cubicBezTo>
                    <a:pt x="739" y="7061"/>
                    <a:pt x="1667" y="7454"/>
                    <a:pt x="2179" y="7454"/>
                  </a:cubicBezTo>
                  <a:cubicBezTo>
                    <a:pt x="2587" y="7454"/>
                    <a:pt x="3011" y="7477"/>
                    <a:pt x="3430" y="7477"/>
                  </a:cubicBezTo>
                  <a:cubicBezTo>
                    <a:pt x="3745" y="7477"/>
                    <a:pt x="4057" y="7464"/>
                    <a:pt x="4358" y="7418"/>
                  </a:cubicBezTo>
                  <a:cubicBezTo>
                    <a:pt x="5156" y="7287"/>
                    <a:pt x="6132" y="7168"/>
                    <a:pt x="6775" y="6656"/>
                  </a:cubicBezTo>
                  <a:cubicBezTo>
                    <a:pt x="7370" y="6180"/>
                    <a:pt x="7716" y="5180"/>
                    <a:pt x="7311" y="4454"/>
                  </a:cubicBezTo>
                  <a:lnTo>
                    <a:pt x="7311" y="4454"/>
                  </a:lnTo>
                  <a:cubicBezTo>
                    <a:pt x="7156" y="4537"/>
                    <a:pt x="7061" y="4739"/>
                    <a:pt x="6977" y="4906"/>
                  </a:cubicBezTo>
                  <a:cubicBezTo>
                    <a:pt x="6858" y="4394"/>
                    <a:pt x="7096" y="3311"/>
                    <a:pt x="6596" y="3013"/>
                  </a:cubicBezTo>
                  <a:cubicBezTo>
                    <a:pt x="6573" y="3418"/>
                    <a:pt x="6430" y="4037"/>
                    <a:pt x="6061" y="4251"/>
                  </a:cubicBezTo>
                  <a:cubicBezTo>
                    <a:pt x="5977" y="3989"/>
                    <a:pt x="5846" y="3370"/>
                    <a:pt x="5572" y="3311"/>
                  </a:cubicBezTo>
                  <a:lnTo>
                    <a:pt x="5572" y="3311"/>
                  </a:lnTo>
                  <a:cubicBezTo>
                    <a:pt x="5572" y="3396"/>
                    <a:pt x="5557" y="3467"/>
                    <a:pt x="5575" y="3540"/>
                  </a:cubicBezTo>
                  <a:lnTo>
                    <a:pt x="5575" y="3540"/>
                  </a:lnTo>
                  <a:cubicBezTo>
                    <a:pt x="5457" y="3256"/>
                    <a:pt x="5127" y="2945"/>
                    <a:pt x="4882" y="2822"/>
                  </a:cubicBezTo>
                  <a:cubicBezTo>
                    <a:pt x="4870" y="3001"/>
                    <a:pt x="4882" y="3191"/>
                    <a:pt x="4882" y="3370"/>
                  </a:cubicBezTo>
                  <a:cubicBezTo>
                    <a:pt x="4418" y="2560"/>
                    <a:pt x="4132" y="2060"/>
                    <a:pt x="3251" y="1644"/>
                  </a:cubicBezTo>
                  <a:lnTo>
                    <a:pt x="3251" y="1644"/>
                  </a:lnTo>
                  <a:cubicBezTo>
                    <a:pt x="3548" y="2060"/>
                    <a:pt x="3810" y="2394"/>
                    <a:pt x="3775" y="2953"/>
                  </a:cubicBezTo>
                  <a:cubicBezTo>
                    <a:pt x="3608" y="2322"/>
                    <a:pt x="3013" y="2168"/>
                    <a:pt x="2548" y="1787"/>
                  </a:cubicBezTo>
                  <a:cubicBezTo>
                    <a:pt x="1989" y="1334"/>
                    <a:pt x="1572" y="727"/>
                    <a:pt x="1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848;p51"/>
            <p:cNvSpPr/>
            <p:nvPr/>
          </p:nvSpPr>
          <p:spPr>
            <a:xfrm>
              <a:off x="1301363" y="3963658"/>
              <a:ext cx="689913" cy="688974"/>
            </a:xfrm>
            <a:custGeom>
              <a:avLst/>
              <a:gdLst/>
              <a:ahLst/>
              <a:cxnLst/>
              <a:rect l="l" t="t" r="r" b="b"/>
              <a:pathLst>
                <a:path w="5144" h="5137" extrusionOk="0">
                  <a:moveTo>
                    <a:pt x="703" y="1"/>
                  </a:moveTo>
                  <a:cubicBezTo>
                    <a:pt x="1036" y="477"/>
                    <a:pt x="846" y="1084"/>
                    <a:pt x="810" y="1608"/>
                  </a:cubicBezTo>
                  <a:cubicBezTo>
                    <a:pt x="774" y="2203"/>
                    <a:pt x="929" y="2775"/>
                    <a:pt x="929" y="3370"/>
                  </a:cubicBezTo>
                  <a:cubicBezTo>
                    <a:pt x="929" y="3180"/>
                    <a:pt x="905" y="2930"/>
                    <a:pt x="762" y="2787"/>
                  </a:cubicBezTo>
                  <a:lnTo>
                    <a:pt x="762" y="2787"/>
                  </a:lnTo>
                  <a:cubicBezTo>
                    <a:pt x="751" y="3025"/>
                    <a:pt x="739" y="3299"/>
                    <a:pt x="822" y="3537"/>
                  </a:cubicBezTo>
                  <a:cubicBezTo>
                    <a:pt x="643" y="3132"/>
                    <a:pt x="441" y="2644"/>
                    <a:pt x="0" y="2525"/>
                  </a:cubicBezTo>
                  <a:lnTo>
                    <a:pt x="0" y="2525"/>
                  </a:lnTo>
                  <a:cubicBezTo>
                    <a:pt x="393" y="3084"/>
                    <a:pt x="0" y="3799"/>
                    <a:pt x="274" y="4430"/>
                  </a:cubicBezTo>
                  <a:cubicBezTo>
                    <a:pt x="458" y="4830"/>
                    <a:pt x="848" y="5044"/>
                    <a:pt x="1240" y="5044"/>
                  </a:cubicBezTo>
                  <a:cubicBezTo>
                    <a:pt x="1279" y="5044"/>
                    <a:pt x="1319" y="5041"/>
                    <a:pt x="1358" y="5037"/>
                  </a:cubicBezTo>
                  <a:cubicBezTo>
                    <a:pt x="1358" y="5049"/>
                    <a:pt x="1358" y="5049"/>
                    <a:pt x="1358" y="5061"/>
                  </a:cubicBezTo>
                  <a:cubicBezTo>
                    <a:pt x="1520" y="5116"/>
                    <a:pt x="1716" y="5137"/>
                    <a:pt x="1923" y="5137"/>
                  </a:cubicBezTo>
                  <a:cubicBezTo>
                    <a:pt x="2295" y="5137"/>
                    <a:pt x="2698" y="5071"/>
                    <a:pt x="2989" y="5025"/>
                  </a:cubicBezTo>
                  <a:cubicBezTo>
                    <a:pt x="3394" y="4978"/>
                    <a:pt x="3810" y="4989"/>
                    <a:pt x="4203" y="4858"/>
                  </a:cubicBezTo>
                  <a:cubicBezTo>
                    <a:pt x="4430" y="4775"/>
                    <a:pt x="5144" y="4501"/>
                    <a:pt x="5108" y="4216"/>
                  </a:cubicBezTo>
                  <a:lnTo>
                    <a:pt x="5108" y="4216"/>
                  </a:lnTo>
                  <a:cubicBezTo>
                    <a:pt x="4822" y="4239"/>
                    <a:pt x="4537" y="4442"/>
                    <a:pt x="4275" y="4549"/>
                  </a:cubicBezTo>
                  <a:cubicBezTo>
                    <a:pt x="4620" y="4073"/>
                    <a:pt x="5025" y="3918"/>
                    <a:pt x="5001" y="3239"/>
                  </a:cubicBezTo>
                  <a:cubicBezTo>
                    <a:pt x="4993" y="3024"/>
                    <a:pt x="4954" y="2945"/>
                    <a:pt x="4902" y="2945"/>
                  </a:cubicBezTo>
                  <a:cubicBezTo>
                    <a:pt x="4807" y="2945"/>
                    <a:pt x="4665" y="3209"/>
                    <a:pt x="4572" y="3394"/>
                  </a:cubicBezTo>
                  <a:cubicBezTo>
                    <a:pt x="4584" y="3180"/>
                    <a:pt x="4501" y="2858"/>
                    <a:pt x="4382" y="2692"/>
                  </a:cubicBezTo>
                  <a:cubicBezTo>
                    <a:pt x="4227" y="2811"/>
                    <a:pt x="4168" y="3037"/>
                    <a:pt x="4144" y="3227"/>
                  </a:cubicBezTo>
                  <a:cubicBezTo>
                    <a:pt x="4144" y="2930"/>
                    <a:pt x="4203" y="2299"/>
                    <a:pt x="3894" y="2132"/>
                  </a:cubicBezTo>
                  <a:cubicBezTo>
                    <a:pt x="3858" y="2430"/>
                    <a:pt x="3822" y="2822"/>
                    <a:pt x="3727" y="3096"/>
                  </a:cubicBezTo>
                  <a:cubicBezTo>
                    <a:pt x="3596" y="2287"/>
                    <a:pt x="3263" y="1799"/>
                    <a:pt x="2703" y="1239"/>
                  </a:cubicBezTo>
                  <a:lnTo>
                    <a:pt x="2703" y="1239"/>
                  </a:lnTo>
                  <a:cubicBezTo>
                    <a:pt x="2882" y="1525"/>
                    <a:pt x="2715" y="2037"/>
                    <a:pt x="2715" y="2346"/>
                  </a:cubicBezTo>
                  <a:cubicBezTo>
                    <a:pt x="2596" y="2084"/>
                    <a:pt x="2477" y="1668"/>
                    <a:pt x="2263" y="1477"/>
                  </a:cubicBezTo>
                  <a:cubicBezTo>
                    <a:pt x="2194" y="1416"/>
                    <a:pt x="2142" y="1390"/>
                    <a:pt x="2103" y="1390"/>
                  </a:cubicBezTo>
                  <a:cubicBezTo>
                    <a:pt x="2015" y="1390"/>
                    <a:pt x="2000" y="1523"/>
                    <a:pt x="2024" y="1656"/>
                  </a:cubicBezTo>
                  <a:cubicBezTo>
                    <a:pt x="1905" y="1358"/>
                    <a:pt x="1763" y="1013"/>
                    <a:pt x="1524" y="846"/>
                  </a:cubicBezTo>
                  <a:lnTo>
                    <a:pt x="1524" y="846"/>
                  </a:lnTo>
                  <a:cubicBezTo>
                    <a:pt x="1620" y="1187"/>
                    <a:pt x="1526" y="1565"/>
                    <a:pt x="1564" y="1922"/>
                  </a:cubicBezTo>
                  <a:lnTo>
                    <a:pt x="1564" y="1922"/>
                  </a:lnTo>
                  <a:cubicBezTo>
                    <a:pt x="1462" y="1290"/>
                    <a:pt x="1260" y="312"/>
                    <a:pt x="703" y="1"/>
                  </a:cubicBezTo>
                  <a:close/>
                </a:path>
              </a:pathLst>
            </a:custGeom>
            <a:solidFill>
              <a:srgbClr val="F0F0F0">
                <a:alpha val="437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849;p51"/>
            <p:cNvSpPr/>
            <p:nvPr/>
          </p:nvSpPr>
          <p:spPr>
            <a:xfrm>
              <a:off x="978803" y="3383485"/>
              <a:ext cx="1390959" cy="501341"/>
            </a:xfrm>
            <a:custGeom>
              <a:avLst/>
              <a:gdLst/>
              <a:ahLst/>
              <a:cxnLst/>
              <a:rect l="l" t="t" r="r" b="b"/>
              <a:pathLst>
                <a:path w="10371" h="3738" extrusionOk="0">
                  <a:moveTo>
                    <a:pt x="2917" y="1"/>
                  </a:moveTo>
                  <a:cubicBezTo>
                    <a:pt x="2841" y="1"/>
                    <a:pt x="2766" y="1"/>
                    <a:pt x="2691" y="3"/>
                  </a:cubicBezTo>
                  <a:cubicBezTo>
                    <a:pt x="2179" y="15"/>
                    <a:pt x="1703" y="181"/>
                    <a:pt x="1215" y="300"/>
                  </a:cubicBezTo>
                  <a:cubicBezTo>
                    <a:pt x="834" y="396"/>
                    <a:pt x="500" y="669"/>
                    <a:pt x="286" y="991"/>
                  </a:cubicBezTo>
                  <a:cubicBezTo>
                    <a:pt x="84" y="1312"/>
                    <a:pt x="0" y="2051"/>
                    <a:pt x="227" y="2372"/>
                  </a:cubicBezTo>
                  <a:cubicBezTo>
                    <a:pt x="536" y="2813"/>
                    <a:pt x="1060" y="3098"/>
                    <a:pt x="1548" y="3277"/>
                  </a:cubicBezTo>
                  <a:cubicBezTo>
                    <a:pt x="1989" y="3444"/>
                    <a:pt x="2536" y="3670"/>
                    <a:pt x="3013" y="3694"/>
                  </a:cubicBezTo>
                  <a:cubicBezTo>
                    <a:pt x="3374" y="3710"/>
                    <a:pt x="3752" y="3738"/>
                    <a:pt x="4121" y="3738"/>
                  </a:cubicBezTo>
                  <a:cubicBezTo>
                    <a:pt x="4286" y="3738"/>
                    <a:pt x="4449" y="3732"/>
                    <a:pt x="4608" y="3717"/>
                  </a:cubicBezTo>
                  <a:cubicBezTo>
                    <a:pt x="5561" y="3634"/>
                    <a:pt x="6477" y="3408"/>
                    <a:pt x="7382" y="3122"/>
                  </a:cubicBezTo>
                  <a:cubicBezTo>
                    <a:pt x="7811" y="2979"/>
                    <a:pt x="8239" y="2836"/>
                    <a:pt x="8692" y="2741"/>
                  </a:cubicBezTo>
                  <a:cubicBezTo>
                    <a:pt x="9085" y="2658"/>
                    <a:pt x="9502" y="2693"/>
                    <a:pt x="9906" y="2610"/>
                  </a:cubicBezTo>
                  <a:cubicBezTo>
                    <a:pt x="10180" y="2551"/>
                    <a:pt x="10371" y="2408"/>
                    <a:pt x="10347" y="2086"/>
                  </a:cubicBezTo>
                  <a:cubicBezTo>
                    <a:pt x="10333" y="1864"/>
                    <a:pt x="10198" y="1805"/>
                    <a:pt x="10019" y="1805"/>
                  </a:cubicBezTo>
                  <a:cubicBezTo>
                    <a:pt x="9883" y="1805"/>
                    <a:pt x="9723" y="1839"/>
                    <a:pt x="9573" y="1860"/>
                  </a:cubicBezTo>
                  <a:cubicBezTo>
                    <a:pt x="9439" y="1877"/>
                    <a:pt x="9308" y="1884"/>
                    <a:pt x="9182" y="1884"/>
                  </a:cubicBezTo>
                  <a:cubicBezTo>
                    <a:pt x="8219" y="1884"/>
                    <a:pt x="7455" y="1437"/>
                    <a:pt x="6561" y="1027"/>
                  </a:cubicBezTo>
                  <a:cubicBezTo>
                    <a:pt x="5953" y="741"/>
                    <a:pt x="5370" y="360"/>
                    <a:pt x="4715" y="193"/>
                  </a:cubicBezTo>
                  <a:cubicBezTo>
                    <a:pt x="4156" y="45"/>
                    <a:pt x="3512" y="1"/>
                    <a:pt x="29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850;p51"/>
            <p:cNvSpPr/>
            <p:nvPr/>
          </p:nvSpPr>
          <p:spPr>
            <a:xfrm>
              <a:off x="1687766" y="4506068"/>
              <a:ext cx="669259" cy="327387"/>
            </a:xfrm>
            <a:custGeom>
              <a:avLst/>
              <a:gdLst/>
              <a:ahLst/>
              <a:cxnLst/>
              <a:rect l="l" t="t" r="r" b="b"/>
              <a:pathLst>
                <a:path w="4990" h="2441" extrusionOk="0">
                  <a:moveTo>
                    <a:pt x="3499" y="1"/>
                  </a:moveTo>
                  <a:cubicBezTo>
                    <a:pt x="2733" y="1"/>
                    <a:pt x="1988" y="439"/>
                    <a:pt x="1251" y="672"/>
                  </a:cubicBezTo>
                  <a:cubicBezTo>
                    <a:pt x="358" y="958"/>
                    <a:pt x="1" y="2053"/>
                    <a:pt x="513" y="2267"/>
                  </a:cubicBezTo>
                  <a:cubicBezTo>
                    <a:pt x="753" y="2370"/>
                    <a:pt x="1670" y="2440"/>
                    <a:pt x="2580" y="2440"/>
                  </a:cubicBezTo>
                  <a:cubicBezTo>
                    <a:pt x="3563" y="2440"/>
                    <a:pt x="4539" y="2359"/>
                    <a:pt x="4644" y="2148"/>
                  </a:cubicBezTo>
                  <a:cubicBezTo>
                    <a:pt x="4644" y="2148"/>
                    <a:pt x="4989" y="350"/>
                    <a:pt x="4025" y="77"/>
                  </a:cubicBezTo>
                  <a:cubicBezTo>
                    <a:pt x="3848" y="24"/>
                    <a:pt x="3673" y="1"/>
                    <a:pt x="34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851;p51"/>
            <p:cNvSpPr/>
            <p:nvPr/>
          </p:nvSpPr>
          <p:spPr>
            <a:xfrm>
              <a:off x="720084" y="4556095"/>
              <a:ext cx="389753" cy="283127"/>
            </a:xfrm>
            <a:custGeom>
              <a:avLst/>
              <a:gdLst/>
              <a:ahLst/>
              <a:cxnLst/>
              <a:rect l="l" t="t" r="r" b="b"/>
              <a:pathLst>
                <a:path w="2906" h="2111" extrusionOk="0">
                  <a:moveTo>
                    <a:pt x="1593" y="1"/>
                  </a:moveTo>
                  <a:cubicBezTo>
                    <a:pt x="888" y="1"/>
                    <a:pt x="414" y="638"/>
                    <a:pt x="215" y="978"/>
                  </a:cubicBezTo>
                  <a:cubicBezTo>
                    <a:pt x="1" y="1335"/>
                    <a:pt x="215" y="1799"/>
                    <a:pt x="215" y="1799"/>
                  </a:cubicBezTo>
                  <a:cubicBezTo>
                    <a:pt x="158" y="2012"/>
                    <a:pt x="679" y="2110"/>
                    <a:pt x="1243" y="2110"/>
                  </a:cubicBezTo>
                  <a:cubicBezTo>
                    <a:pt x="1627" y="2110"/>
                    <a:pt x="2031" y="2064"/>
                    <a:pt x="2287" y="1978"/>
                  </a:cubicBezTo>
                  <a:cubicBezTo>
                    <a:pt x="2906" y="1775"/>
                    <a:pt x="2679" y="632"/>
                    <a:pt x="2656" y="418"/>
                  </a:cubicBezTo>
                  <a:cubicBezTo>
                    <a:pt x="2632" y="216"/>
                    <a:pt x="2358" y="25"/>
                    <a:pt x="1632" y="1"/>
                  </a:cubicBezTo>
                  <a:cubicBezTo>
                    <a:pt x="1619" y="1"/>
                    <a:pt x="1606" y="1"/>
                    <a:pt x="159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852;p51"/>
            <p:cNvSpPr/>
            <p:nvPr/>
          </p:nvSpPr>
          <p:spPr>
            <a:xfrm>
              <a:off x="2146949" y="4571519"/>
              <a:ext cx="523873" cy="289833"/>
            </a:xfrm>
            <a:custGeom>
              <a:avLst/>
              <a:gdLst/>
              <a:ahLst/>
              <a:cxnLst/>
              <a:rect l="l" t="t" r="r" b="b"/>
              <a:pathLst>
                <a:path w="3906" h="2161" extrusionOk="0">
                  <a:moveTo>
                    <a:pt x="2187" y="0"/>
                  </a:moveTo>
                  <a:cubicBezTo>
                    <a:pt x="1405" y="0"/>
                    <a:pt x="441" y="1077"/>
                    <a:pt x="441" y="1077"/>
                  </a:cubicBezTo>
                  <a:lnTo>
                    <a:pt x="1" y="1910"/>
                  </a:lnTo>
                  <a:cubicBezTo>
                    <a:pt x="1" y="1910"/>
                    <a:pt x="618" y="2160"/>
                    <a:pt x="1543" y="2160"/>
                  </a:cubicBezTo>
                  <a:cubicBezTo>
                    <a:pt x="1759" y="2160"/>
                    <a:pt x="1993" y="2147"/>
                    <a:pt x="2239" y="2113"/>
                  </a:cubicBezTo>
                  <a:cubicBezTo>
                    <a:pt x="3525" y="1922"/>
                    <a:pt x="3442" y="1922"/>
                    <a:pt x="3680" y="1505"/>
                  </a:cubicBezTo>
                  <a:cubicBezTo>
                    <a:pt x="3906" y="1101"/>
                    <a:pt x="3287" y="398"/>
                    <a:pt x="2465" y="53"/>
                  </a:cubicBezTo>
                  <a:cubicBezTo>
                    <a:pt x="2377" y="16"/>
                    <a:pt x="2283" y="0"/>
                    <a:pt x="21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853;p51"/>
            <p:cNvSpPr/>
            <p:nvPr/>
          </p:nvSpPr>
          <p:spPr>
            <a:xfrm>
              <a:off x="894172" y="4469051"/>
              <a:ext cx="731490" cy="374731"/>
            </a:xfrm>
            <a:custGeom>
              <a:avLst/>
              <a:gdLst/>
              <a:ahLst/>
              <a:cxnLst/>
              <a:rect l="l" t="t" r="r" b="b"/>
              <a:pathLst>
                <a:path w="5454" h="2794" extrusionOk="0">
                  <a:moveTo>
                    <a:pt x="2504" y="1"/>
                  </a:moveTo>
                  <a:cubicBezTo>
                    <a:pt x="2360" y="1"/>
                    <a:pt x="2216" y="10"/>
                    <a:pt x="2072" y="31"/>
                  </a:cubicBezTo>
                  <a:cubicBezTo>
                    <a:pt x="1465" y="126"/>
                    <a:pt x="774" y="984"/>
                    <a:pt x="298" y="1722"/>
                  </a:cubicBezTo>
                  <a:cubicBezTo>
                    <a:pt x="0" y="2186"/>
                    <a:pt x="334" y="2793"/>
                    <a:pt x="881" y="2793"/>
                  </a:cubicBezTo>
                  <a:cubicBezTo>
                    <a:pt x="2215" y="2793"/>
                    <a:pt x="4263" y="2770"/>
                    <a:pt x="4739" y="2615"/>
                  </a:cubicBezTo>
                  <a:cubicBezTo>
                    <a:pt x="5453" y="2377"/>
                    <a:pt x="4906" y="1269"/>
                    <a:pt x="4584" y="805"/>
                  </a:cubicBezTo>
                  <a:cubicBezTo>
                    <a:pt x="4316" y="403"/>
                    <a:pt x="3432" y="1"/>
                    <a:pt x="25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854;p51"/>
            <p:cNvSpPr/>
            <p:nvPr/>
          </p:nvSpPr>
          <p:spPr>
            <a:xfrm>
              <a:off x="1365205" y="4620742"/>
              <a:ext cx="477601" cy="240075"/>
            </a:xfrm>
            <a:custGeom>
              <a:avLst/>
              <a:gdLst/>
              <a:ahLst/>
              <a:cxnLst/>
              <a:rect l="l" t="t" r="r" b="b"/>
              <a:pathLst>
                <a:path w="3561" h="1790" extrusionOk="0">
                  <a:moveTo>
                    <a:pt x="2003" y="0"/>
                  </a:moveTo>
                  <a:cubicBezTo>
                    <a:pt x="1152" y="0"/>
                    <a:pt x="716" y="446"/>
                    <a:pt x="560" y="674"/>
                  </a:cubicBezTo>
                  <a:cubicBezTo>
                    <a:pt x="382" y="948"/>
                    <a:pt x="1" y="1484"/>
                    <a:pt x="560" y="1686"/>
                  </a:cubicBezTo>
                  <a:cubicBezTo>
                    <a:pt x="755" y="1757"/>
                    <a:pt x="1160" y="1790"/>
                    <a:pt x="1611" y="1790"/>
                  </a:cubicBezTo>
                  <a:cubicBezTo>
                    <a:pt x="2458" y="1790"/>
                    <a:pt x="3467" y="1674"/>
                    <a:pt x="3561" y="1472"/>
                  </a:cubicBezTo>
                  <a:cubicBezTo>
                    <a:pt x="3561" y="1472"/>
                    <a:pt x="3525" y="210"/>
                    <a:pt x="2406" y="31"/>
                  </a:cubicBezTo>
                  <a:cubicBezTo>
                    <a:pt x="2262" y="10"/>
                    <a:pt x="2128" y="0"/>
                    <a:pt x="20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" name="Google Shape;2791;p50"/>
          <p:cNvGrpSpPr/>
          <p:nvPr/>
        </p:nvGrpSpPr>
        <p:grpSpPr>
          <a:xfrm>
            <a:off x="6669481" y="3797430"/>
            <a:ext cx="1928598" cy="1133534"/>
            <a:chOff x="4931995" y="2279650"/>
            <a:chExt cx="3887791" cy="2578166"/>
          </a:xfrm>
        </p:grpSpPr>
        <p:sp>
          <p:nvSpPr>
            <p:cNvPr id="141" name="Google Shape;2792;p50"/>
            <p:cNvSpPr/>
            <p:nvPr/>
          </p:nvSpPr>
          <p:spPr>
            <a:xfrm flipH="1">
              <a:off x="7686118" y="2803507"/>
              <a:ext cx="467842" cy="583228"/>
            </a:xfrm>
            <a:custGeom>
              <a:avLst/>
              <a:gdLst/>
              <a:ahLst/>
              <a:cxnLst/>
              <a:rect l="l" t="t" r="r" b="b"/>
              <a:pathLst>
                <a:path w="6383" h="7957" extrusionOk="0">
                  <a:moveTo>
                    <a:pt x="5025" y="1"/>
                  </a:moveTo>
                  <a:cubicBezTo>
                    <a:pt x="4636" y="1"/>
                    <a:pt x="4318" y="298"/>
                    <a:pt x="4265" y="842"/>
                  </a:cubicBezTo>
                  <a:lnTo>
                    <a:pt x="4265" y="842"/>
                  </a:lnTo>
                  <a:cubicBezTo>
                    <a:pt x="4290" y="537"/>
                    <a:pt x="4123" y="211"/>
                    <a:pt x="3845" y="211"/>
                  </a:cubicBezTo>
                  <a:cubicBezTo>
                    <a:pt x="3811" y="211"/>
                    <a:pt x="3776" y="216"/>
                    <a:pt x="3739" y="226"/>
                  </a:cubicBezTo>
                  <a:cubicBezTo>
                    <a:pt x="3894" y="619"/>
                    <a:pt x="3656" y="1107"/>
                    <a:pt x="3763" y="1535"/>
                  </a:cubicBezTo>
                  <a:cubicBezTo>
                    <a:pt x="3882" y="1976"/>
                    <a:pt x="4013" y="2285"/>
                    <a:pt x="3739" y="2750"/>
                  </a:cubicBezTo>
                  <a:cubicBezTo>
                    <a:pt x="3525" y="3107"/>
                    <a:pt x="3120" y="3393"/>
                    <a:pt x="2858" y="3702"/>
                  </a:cubicBezTo>
                  <a:cubicBezTo>
                    <a:pt x="2656" y="3940"/>
                    <a:pt x="2453" y="4190"/>
                    <a:pt x="2263" y="4452"/>
                  </a:cubicBezTo>
                  <a:cubicBezTo>
                    <a:pt x="2001" y="3809"/>
                    <a:pt x="1703" y="3024"/>
                    <a:pt x="1501" y="2488"/>
                  </a:cubicBezTo>
                  <a:lnTo>
                    <a:pt x="1" y="5845"/>
                  </a:lnTo>
                  <a:cubicBezTo>
                    <a:pt x="1" y="5845"/>
                    <a:pt x="548" y="7703"/>
                    <a:pt x="1691" y="7834"/>
                  </a:cubicBezTo>
                  <a:cubicBezTo>
                    <a:pt x="1809" y="7912"/>
                    <a:pt x="1950" y="7956"/>
                    <a:pt x="2106" y="7956"/>
                  </a:cubicBezTo>
                  <a:cubicBezTo>
                    <a:pt x="2280" y="7956"/>
                    <a:pt x="2472" y="7900"/>
                    <a:pt x="2668" y="7774"/>
                  </a:cubicBezTo>
                  <a:cubicBezTo>
                    <a:pt x="3477" y="7262"/>
                    <a:pt x="3977" y="5452"/>
                    <a:pt x="4275" y="4571"/>
                  </a:cubicBezTo>
                  <a:cubicBezTo>
                    <a:pt x="4549" y="3750"/>
                    <a:pt x="5001" y="3024"/>
                    <a:pt x="5394" y="2273"/>
                  </a:cubicBezTo>
                  <a:cubicBezTo>
                    <a:pt x="5752" y="1583"/>
                    <a:pt x="6383" y="821"/>
                    <a:pt x="5680" y="249"/>
                  </a:cubicBezTo>
                  <a:cubicBezTo>
                    <a:pt x="5656" y="238"/>
                    <a:pt x="5632" y="214"/>
                    <a:pt x="5597" y="202"/>
                  </a:cubicBezTo>
                  <a:cubicBezTo>
                    <a:pt x="5404" y="66"/>
                    <a:pt x="5207" y="1"/>
                    <a:pt x="502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793;p50"/>
            <p:cNvSpPr/>
            <p:nvPr/>
          </p:nvSpPr>
          <p:spPr>
            <a:xfrm flipH="1">
              <a:off x="4951134" y="2841402"/>
              <a:ext cx="555063" cy="538224"/>
            </a:xfrm>
            <a:custGeom>
              <a:avLst/>
              <a:gdLst/>
              <a:ahLst/>
              <a:cxnLst/>
              <a:rect l="l" t="t" r="r" b="b"/>
              <a:pathLst>
                <a:path w="7573" h="7343" extrusionOk="0">
                  <a:moveTo>
                    <a:pt x="6274" y="0"/>
                  </a:moveTo>
                  <a:cubicBezTo>
                    <a:pt x="5897" y="0"/>
                    <a:pt x="5589" y="280"/>
                    <a:pt x="5549" y="792"/>
                  </a:cubicBezTo>
                  <a:cubicBezTo>
                    <a:pt x="5570" y="516"/>
                    <a:pt x="5412" y="193"/>
                    <a:pt x="5141" y="193"/>
                  </a:cubicBezTo>
                  <a:cubicBezTo>
                    <a:pt x="5108" y="193"/>
                    <a:pt x="5073" y="198"/>
                    <a:pt x="5037" y="209"/>
                  </a:cubicBezTo>
                  <a:cubicBezTo>
                    <a:pt x="5191" y="578"/>
                    <a:pt x="4965" y="1030"/>
                    <a:pt x="5072" y="1423"/>
                  </a:cubicBezTo>
                  <a:cubicBezTo>
                    <a:pt x="5180" y="1828"/>
                    <a:pt x="5311" y="2114"/>
                    <a:pt x="5049" y="2530"/>
                  </a:cubicBezTo>
                  <a:cubicBezTo>
                    <a:pt x="4846" y="2864"/>
                    <a:pt x="4453" y="3126"/>
                    <a:pt x="4203" y="3411"/>
                  </a:cubicBezTo>
                  <a:cubicBezTo>
                    <a:pt x="3846" y="3828"/>
                    <a:pt x="3501" y="4257"/>
                    <a:pt x="3215" y="4745"/>
                  </a:cubicBezTo>
                  <a:lnTo>
                    <a:pt x="1786" y="3102"/>
                  </a:lnTo>
                  <a:lnTo>
                    <a:pt x="0" y="4662"/>
                  </a:lnTo>
                  <a:cubicBezTo>
                    <a:pt x="1120" y="6840"/>
                    <a:pt x="2596" y="7186"/>
                    <a:pt x="3108" y="7233"/>
                  </a:cubicBezTo>
                  <a:cubicBezTo>
                    <a:pt x="3223" y="7304"/>
                    <a:pt x="3355" y="7343"/>
                    <a:pt x="3497" y="7343"/>
                  </a:cubicBezTo>
                  <a:cubicBezTo>
                    <a:pt x="3664" y="7343"/>
                    <a:pt x="3844" y="7290"/>
                    <a:pt x="4025" y="7174"/>
                  </a:cubicBezTo>
                  <a:cubicBezTo>
                    <a:pt x="4799" y="6709"/>
                    <a:pt x="5275" y="5031"/>
                    <a:pt x="5561" y="4209"/>
                  </a:cubicBezTo>
                  <a:cubicBezTo>
                    <a:pt x="5823" y="3459"/>
                    <a:pt x="6251" y="2792"/>
                    <a:pt x="6632" y="2090"/>
                  </a:cubicBezTo>
                  <a:cubicBezTo>
                    <a:pt x="6966" y="1459"/>
                    <a:pt x="7573" y="768"/>
                    <a:pt x="6894" y="232"/>
                  </a:cubicBezTo>
                  <a:cubicBezTo>
                    <a:pt x="6870" y="221"/>
                    <a:pt x="6846" y="197"/>
                    <a:pt x="6823" y="185"/>
                  </a:cubicBezTo>
                  <a:cubicBezTo>
                    <a:pt x="6638" y="60"/>
                    <a:pt x="6448" y="0"/>
                    <a:pt x="6274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794;p50"/>
            <p:cNvSpPr/>
            <p:nvPr/>
          </p:nvSpPr>
          <p:spPr>
            <a:xfrm flipH="1">
              <a:off x="4931995" y="2782544"/>
              <a:ext cx="3687105" cy="92135"/>
            </a:xfrm>
            <a:custGeom>
              <a:avLst/>
              <a:gdLst/>
              <a:ahLst/>
              <a:cxnLst/>
              <a:rect l="l" t="t" r="r" b="b"/>
              <a:pathLst>
                <a:path w="50305" h="1257" extrusionOk="0">
                  <a:moveTo>
                    <a:pt x="32473" y="1"/>
                  </a:moveTo>
                  <a:cubicBezTo>
                    <a:pt x="31960" y="1"/>
                    <a:pt x="31444" y="14"/>
                    <a:pt x="30921" y="47"/>
                  </a:cubicBezTo>
                  <a:cubicBezTo>
                    <a:pt x="30419" y="80"/>
                    <a:pt x="29917" y="91"/>
                    <a:pt x="29415" y="91"/>
                  </a:cubicBezTo>
                  <a:cubicBezTo>
                    <a:pt x="28230" y="91"/>
                    <a:pt x="27044" y="27"/>
                    <a:pt x="25859" y="27"/>
                  </a:cubicBezTo>
                  <a:cubicBezTo>
                    <a:pt x="25165" y="27"/>
                    <a:pt x="24471" y="49"/>
                    <a:pt x="23778" y="119"/>
                  </a:cubicBezTo>
                  <a:cubicBezTo>
                    <a:pt x="23561" y="141"/>
                    <a:pt x="23346" y="149"/>
                    <a:pt x="23132" y="149"/>
                  </a:cubicBezTo>
                  <a:cubicBezTo>
                    <a:pt x="22341" y="149"/>
                    <a:pt x="21567" y="31"/>
                    <a:pt x="20791" y="31"/>
                  </a:cubicBezTo>
                  <a:cubicBezTo>
                    <a:pt x="20636" y="31"/>
                    <a:pt x="20480" y="36"/>
                    <a:pt x="20325" y="47"/>
                  </a:cubicBezTo>
                  <a:cubicBezTo>
                    <a:pt x="19886" y="79"/>
                    <a:pt x="19575" y="147"/>
                    <a:pt x="19135" y="147"/>
                  </a:cubicBezTo>
                  <a:cubicBezTo>
                    <a:pt x="19074" y="147"/>
                    <a:pt x="19010" y="145"/>
                    <a:pt x="18944" y="143"/>
                  </a:cubicBezTo>
                  <a:cubicBezTo>
                    <a:pt x="18396" y="107"/>
                    <a:pt x="17872" y="35"/>
                    <a:pt x="17324" y="23"/>
                  </a:cubicBezTo>
                  <a:cubicBezTo>
                    <a:pt x="17285" y="23"/>
                    <a:pt x="17246" y="23"/>
                    <a:pt x="17207" y="23"/>
                  </a:cubicBezTo>
                  <a:cubicBezTo>
                    <a:pt x="16343" y="23"/>
                    <a:pt x="15499" y="144"/>
                    <a:pt x="14622" y="178"/>
                  </a:cubicBezTo>
                  <a:cubicBezTo>
                    <a:pt x="13849" y="209"/>
                    <a:pt x="13074" y="215"/>
                    <a:pt x="12300" y="215"/>
                  </a:cubicBezTo>
                  <a:cubicBezTo>
                    <a:pt x="11760" y="215"/>
                    <a:pt x="11220" y="212"/>
                    <a:pt x="10681" y="212"/>
                  </a:cubicBezTo>
                  <a:cubicBezTo>
                    <a:pt x="9906" y="212"/>
                    <a:pt x="9132" y="219"/>
                    <a:pt x="8359" y="250"/>
                  </a:cubicBezTo>
                  <a:cubicBezTo>
                    <a:pt x="8000" y="265"/>
                    <a:pt x="7646" y="271"/>
                    <a:pt x="7295" y="271"/>
                  </a:cubicBezTo>
                  <a:cubicBezTo>
                    <a:pt x="5991" y="271"/>
                    <a:pt x="4726" y="188"/>
                    <a:pt x="3394" y="178"/>
                  </a:cubicBezTo>
                  <a:cubicBezTo>
                    <a:pt x="2770" y="178"/>
                    <a:pt x="2155" y="103"/>
                    <a:pt x="1532" y="103"/>
                  </a:cubicBezTo>
                  <a:cubicBezTo>
                    <a:pt x="1454" y="103"/>
                    <a:pt x="1377" y="104"/>
                    <a:pt x="1299" y="107"/>
                  </a:cubicBezTo>
                  <a:cubicBezTo>
                    <a:pt x="60" y="131"/>
                    <a:pt x="1" y="905"/>
                    <a:pt x="1168" y="1047"/>
                  </a:cubicBezTo>
                  <a:cubicBezTo>
                    <a:pt x="1567" y="1093"/>
                    <a:pt x="1970" y="1109"/>
                    <a:pt x="2374" y="1109"/>
                  </a:cubicBezTo>
                  <a:cubicBezTo>
                    <a:pt x="3327" y="1109"/>
                    <a:pt x="4289" y="1020"/>
                    <a:pt x="5242" y="1020"/>
                  </a:cubicBezTo>
                  <a:cubicBezTo>
                    <a:pt x="5352" y="1020"/>
                    <a:pt x="5463" y="1021"/>
                    <a:pt x="5573" y="1024"/>
                  </a:cubicBezTo>
                  <a:cubicBezTo>
                    <a:pt x="5918" y="1035"/>
                    <a:pt x="6263" y="1047"/>
                    <a:pt x="6609" y="1047"/>
                  </a:cubicBezTo>
                  <a:cubicBezTo>
                    <a:pt x="7537" y="1081"/>
                    <a:pt x="8580" y="1127"/>
                    <a:pt x="9601" y="1127"/>
                  </a:cubicBezTo>
                  <a:cubicBezTo>
                    <a:pt x="10375" y="1127"/>
                    <a:pt x="11136" y="1101"/>
                    <a:pt x="11824" y="1024"/>
                  </a:cubicBezTo>
                  <a:cubicBezTo>
                    <a:pt x="12420" y="954"/>
                    <a:pt x="13001" y="940"/>
                    <a:pt x="13582" y="940"/>
                  </a:cubicBezTo>
                  <a:cubicBezTo>
                    <a:pt x="13955" y="940"/>
                    <a:pt x="14327" y="946"/>
                    <a:pt x="14703" y="946"/>
                  </a:cubicBezTo>
                  <a:cubicBezTo>
                    <a:pt x="15145" y="946"/>
                    <a:pt x="15593" y="938"/>
                    <a:pt x="16050" y="905"/>
                  </a:cubicBezTo>
                  <a:cubicBezTo>
                    <a:pt x="16491" y="875"/>
                    <a:pt x="16878" y="857"/>
                    <a:pt x="17268" y="857"/>
                  </a:cubicBezTo>
                  <a:cubicBezTo>
                    <a:pt x="17658" y="857"/>
                    <a:pt x="18051" y="875"/>
                    <a:pt x="18503" y="916"/>
                  </a:cubicBezTo>
                  <a:cubicBezTo>
                    <a:pt x="19055" y="970"/>
                    <a:pt x="19601" y="987"/>
                    <a:pt x="20147" y="987"/>
                  </a:cubicBezTo>
                  <a:cubicBezTo>
                    <a:pt x="20945" y="987"/>
                    <a:pt x="21744" y="950"/>
                    <a:pt x="22563" y="928"/>
                  </a:cubicBezTo>
                  <a:cubicBezTo>
                    <a:pt x="24837" y="881"/>
                    <a:pt x="27123" y="869"/>
                    <a:pt x="29397" y="869"/>
                  </a:cubicBezTo>
                  <a:cubicBezTo>
                    <a:pt x="30608" y="869"/>
                    <a:pt x="31811" y="793"/>
                    <a:pt x="33013" y="793"/>
                  </a:cubicBezTo>
                  <a:cubicBezTo>
                    <a:pt x="33395" y="793"/>
                    <a:pt x="33778" y="801"/>
                    <a:pt x="34160" y="821"/>
                  </a:cubicBezTo>
                  <a:cubicBezTo>
                    <a:pt x="35612" y="905"/>
                    <a:pt x="37065" y="833"/>
                    <a:pt x="38494" y="940"/>
                  </a:cubicBezTo>
                  <a:cubicBezTo>
                    <a:pt x="39352" y="1007"/>
                    <a:pt x="40320" y="1046"/>
                    <a:pt x="41265" y="1046"/>
                  </a:cubicBezTo>
                  <a:cubicBezTo>
                    <a:pt x="41840" y="1046"/>
                    <a:pt x="42407" y="1031"/>
                    <a:pt x="42935" y="1000"/>
                  </a:cubicBezTo>
                  <a:cubicBezTo>
                    <a:pt x="43380" y="977"/>
                    <a:pt x="43792" y="967"/>
                    <a:pt x="44195" y="967"/>
                  </a:cubicBezTo>
                  <a:cubicBezTo>
                    <a:pt x="44858" y="967"/>
                    <a:pt x="45493" y="996"/>
                    <a:pt x="46197" y="1047"/>
                  </a:cubicBezTo>
                  <a:cubicBezTo>
                    <a:pt x="46816" y="1093"/>
                    <a:pt x="47937" y="1257"/>
                    <a:pt x="48771" y="1257"/>
                  </a:cubicBezTo>
                  <a:cubicBezTo>
                    <a:pt x="49027" y="1257"/>
                    <a:pt x="49256" y="1241"/>
                    <a:pt x="49436" y="1202"/>
                  </a:cubicBezTo>
                  <a:cubicBezTo>
                    <a:pt x="50305" y="1024"/>
                    <a:pt x="49876" y="583"/>
                    <a:pt x="49209" y="464"/>
                  </a:cubicBezTo>
                  <a:cubicBezTo>
                    <a:pt x="48865" y="402"/>
                    <a:pt x="48486" y="388"/>
                    <a:pt x="48102" y="388"/>
                  </a:cubicBezTo>
                  <a:cubicBezTo>
                    <a:pt x="47791" y="388"/>
                    <a:pt x="47477" y="397"/>
                    <a:pt x="47176" y="397"/>
                  </a:cubicBezTo>
                  <a:cubicBezTo>
                    <a:pt x="47066" y="397"/>
                    <a:pt x="46958" y="396"/>
                    <a:pt x="46852" y="393"/>
                  </a:cubicBezTo>
                  <a:cubicBezTo>
                    <a:pt x="45221" y="321"/>
                    <a:pt x="43566" y="333"/>
                    <a:pt x="41935" y="214"/>
                  </a:cubicBezTo>
                  <a:cubicBezTo>
                    <a:pt x="41715" y="197"/>
                    <a:pt x="41500" y="191"/>
                    <a:pt x="41288" y="191"/>
                  </a:cubicBezTo>
                  <a:cubicBezTo>
                    <a:pt x="40581" y="191"/>
                    <a:pt x="39905" y="262"/>
                    <a:pt x="39172" y="262"/>
                  </a:cubicBezTo>
                  <a:cubicBezTo>
                    <a:pt x="36902" y="262"/>
                    <a:pt x="34727" y="1"/>
                    <a:pt x="324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795;p50"/>
            <p:cNvSpPr/>
            <p:nvPr/>
          </p:nvSpPr>
          <p:spPr>
            <a:xfrm flipH="1">
              <a:off x="8049148" y="3580973"/>
              <a:ext cx="62887" cy="186835"/>
            </a:xfrm>
            <a:custGeom>
              <a:avLst/>
              <a:gdLst/>
              <a:ahLst/>
              <a:cxnLst/>
              <a:rect l="l" t="t" r="r" b="b"/>
              <a:pathLst>
                <a:path w="858" h="2549" extrusionOk="0">
                  <a:moveTo>
                    <a:pt x="488" y="1"/>
                  </a:moveTo>
                  <a:cubicBezTo>
                    <a:pt x="107" y="322"/>
                    <a:pt x="0" y="846"/>
                    <a:pt x="36" y="1334"/>
                  </a:cubicBezTo>
                  <a:cubicBezTo>
                    <a:pt x="72" y="1799"/>
                    <a:pt x="143" y="2537"/>
                    <a:pt x="691" y="2549"/>
                  </a:cubicBezTo>
                  <a:cubicBezTo>
                    <a:pt x="798" y="2275"/>
                    <a:pt x="858" y="1787"/>
                    <a:pt x="810" y="1251"/>
                  </a:cubicBezTo>
                  <a:cubicBezTo>
                    <a:pt x="762" y="715"/>
                    <a:pt x="643" y="263"/>
                    <a:pt x="488" y="1"/>
                  </a:cubicBezTo>
                  <a:close/>
                </a:path>
              </a:pathLst>
            </a:custGeom>
            <a:solidFill>
              <a:srgbClr val="A367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796;p50"/>
            <p:cNvSpPr/>
            <p:nvPr/>
          </p:nvSpPr>
          <p:spPr>
            <a:xfrm flipH="1">
              <a:off x="7734118" y="3995544"/>
              <a:ext cx="73" cy="4398"/>
            </a:xfrm>
            <a:custGeom>
              <a:avLst/>
              <a:gdLst/>
              <a:ahLst/>
              <a:cxnLst/>
              <a:rect l="l" t="t" r="r" b="b"/>
              <a:pathLst>
                <a:path w="1" h="60" extrusionOk="0"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36"/>
                    <a:pt x="1" y="12"/>
                    <a:pt x="1" y="0"/>
                  </a:cubicBezTo>
                  <a:cubicBezTo>
                    <a:pt x="1" y="12"/>
                    <a:pt x="1" y="36"/>
                    <a:pt x="1" y="6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797;p50"/>
            <p:cNvSpPr/>
            <p:nvPr/>
          </p:nvSpPr>
          <p:spPr>
            <a:xfrm flipH="1">
              <a:off x="5980030" y="3054917"/>
              <a:ext cx="2132005" cy="1124823"/>
            </a:xfrm>
            <a:custGeom>
              <a:avLst/>
              <a:gdLst/>
              <a:ahLst/>
              <a:cxnLst/>
              <a:rect l="l" t="t" r="r" b="b"/>
              <a:pathLst>
                <a:path w="29088" h="15346" extrusionOk="0">
                  <a:moveTo>
                    <a:pt x="14526" y="0"/>
                  </a:moveTo>
                  <a:cubicBezTo>
                    <a:pt x="14334" y="0"/>
                    <a:pt x="14143" y="7"/>
                    <a:pt x="13954" y="22"/>
                  </a:cubicBezTo>
                  <a:cubicBezTo>
                    <a:pt x="13359" y="70"/>
                    <a:pt x="12764" y="165"/>
                    <a:pt x="12228" y="439"/>
                  </a:cubicBezTo>
                  <a:cubicBezTo>
                    <a:pt x="11752" y="677"/>
                    <a:pt x="11264" y="737"/>
                    <a:pt x="10787" y="951"/>
                  </a:cubicBezTo>
                  <a:cubicBezTo>
                    <a:pt x="10394" y="1129"/>
                    <a:pt x="10192" y="1427"/>
                    <a:pt x="9871" y="1677"/>
                  </a:cubicBezTo>
                  <a:cubicBezTo>
                    <a:pt x="9263" y="2142"/>
                    <a:pt x="8656" y="2523"/>
                    <a:pt x="8132" y="2975"/>
                  </a:cubicBezTo>
                  <a:cubicBezTo>
                    <a:pt x="7847" y="3225"/>
                    <a:pt x="7596" y="3499"/>
                    <a:pt x="7382" y="3820"/>
                  </a:cubicBezTo>
                  <a:cubicBezTo>
                    <a:pt x="7346" y="3820"/>
                    <a:pt x="7299" y="3820"/>
                    <a:pt x="7263" y="3808"/>
                  </a:cubicBezTo>
                  <a:cubicBezTo>
                    <a:pt x="6837" y="3808"/>
                    <a:pt x="6423" y="3763"/>
                    <a:pt x="6015" y="3763"/>
                  </a:cubicBezTo>
                  <a:cubicBezTo>
                    <a:pt x="5510" y="3763"/>
                    <a:pt x="5013" y="3832"/>
                    <a:pt x="4513" y="4142"/>
                  </a:cubicBezTo>
                  <a:cubicBezTo>
                    <a:pt x="3584" y="4701"/>
                    <a:pt x="3120" y="5571"/>
                    <a:pt x="1941" y="5713"/>
                  </a:cubicBezTo>
                  <a:cubicBezTo>
                    <a:pt x="2501" y="6023"/>
                    <a:pt x="3191" y="6071"/>
                    <a:pt x="3679" y="6630"/>
                  </a:cubicBezTo>
                  <a:cubicBezTo>
                    <a:pt x="3374" y="6530"/>
                    <a:pt x="3027" y="6479"/>
                    <a:pt x="2669" y="6479"/>
                  </a:cubicBezTo>
                  <a:cubicBezTo>
                    <a:pt x="1968" y="6479"/>
                    <a:pt x="1223" y="6672"/>
                    <a:pt x="655" y="7059"/>
                  </a:cubicBezTo>
                  <a:cubicBezTo>
                    <a:pt x="655" y="7059"/>
                    <a:pt x="655" y="7059"/>
                    <a:pt x="643" y="7071"/>
                  </a:cubicBezTo>
                  <a:cubicBezTo>
                    <a:pt x="584" y="7094"/>
                    <a:pt x="536" y="7142"/>
                    <a:pt x="488" y="7178"/>
                  </a:cubicBezTo>
                  <a:cubicBezTo>
                    <a:pt x="107" y="7499"/>
                    <a:pt x="0" y="8023"/>
                    <a:pt x="36" y="8511"/>
                  </a:cubicBezTo>
                  <a:cubicBezTo>
                    <a:pt x="72" y="8976"/>
                    <a:pt x="143" y="9714"/>
                    <a:pt x="691" y="9726"/>
                  </a:cubicBezTo>
                  <a:cubicBezTo>
                    <a:pt x="750" y="9726"/>
                    <a:pt x="810" y="9726"/>
                    <a:pt x="881" y="9702"/>
                  </a:cubicBezTo>
                  <a:cubicBezTo>
                    <a:pt x="1374" y="9590"/>
                    <a:pt x="1825" y="9451"/>
                    <a:pt x="2261" y="9451"/>
                  </a:cubicBezTo>
                  <a:cubicBezTo>
                    <a:pt x="2656" y="9451"/>
                    <a:pt x="3038" y="9565"/>
                    <a:pt x="3429" y="9916"/>
                  </a:cubicBezTo>
                  <a:cubicBezTo>
                    <a:pt x="3917" y="10345"/>
                    <a:pt x="4179" y="11000"/>
                    <a:pt x="4596" y="11488"/>
                  </a:cubicBezTo>
                  <a:cubicBezTo>
                    <a:pt x="4834" y="11774"/>
                    <a:pt x="5096" y="12059"/>
                    <a:pt x="5406" y="12298"/>
                  </a:cubicBezTo>
                  <a:cubicBezTo>
                    <a:pt x="5322" y="12476"/>
                    <a:pt x="5263" y="12679"/>
                    <a:pt x="5156" y="12893"/>
                  </a:cubicBezTo>
                  <a:cubicBezTo>
                    <a:pt x="5144" y="13107"/>
                    <a:pt x="5144" y="13310"/>
                    <a:pt x="5215" y="13512"/>
                  </a:cubicBezTo>
                  <a:cubicBezTo>
                    <a:pt x="5215" y="13750"/>
                    <a:pt x="5227" y="14024"/>
                    <a:pt x="5275" y="14226"/>
                  </a:cubicBezTo>
                  <a:cubicBezTo>
                    <a:pt x="5275" y="14183"/>
                    <a:pt x="5305" y="14070"/>
                    <a:pt x="5310" y="13969"/>
                  </a:cubicBezTo>
                  <a:lnTo>
                    <a:pt x="5310" y="13969"/>
                  </a:lnTo>
                  <a:cubicBezTo>
                    <a:pt x="5299" y="14393"/>
                    <a:pt x="5319" y="15171"/>
                    <a:pt x="5703" y="15346"/>
                  </a:cubicBezTo>
                  <a:cubicBezTo>
                    <a:pt x="5822" y="14512"/>
                    <a:pt x="6525" y="13881"/>
                    <a:pt x="6930" y="13179"/>
                  </a:cubicBezTo>
                  <a:cubicBezTo>
                    <a:pt x="6977" y="13071"/>
                    <a:pt x="7013" y="12964"/>
                    <a:pt x="7037" y="12845"/>
                  </a:cubicBezTo>
                  <a:cubicBezTo>
                    <a:pt x="7275" y="12869"/>
                    <a:pt x="7513" y="12881"/>
                    <a:pt x="7716" y="12881"/>
                  </a:cubicBezTo>
                  <a:cubicBezTo>
                    <a:pt x="8323" y="12869"/>
                    <a:pt x="8882" y="12833"/>
                    <a:pt x="9382" y="12702"/>
                  </a:cubicBezTo>
                  <a:cubicBezTo>
                    <a:pt x="9490" y="12952"/>
                    <a:pt x="9644" y="13190"/>
                    <a:pt x="9942" y="13417"/>
                  </a:cubicBezTo>
                  <a:cubicBezTo>
                    <a:pt x="10478" y="13833"/>
                    <a:pt x="11037" y="14214"/>
                    <a:pt x="11359" y="14822"/>
                  </a:cubicBezTo>
                  <a:cubicBezTo>
                    <a:pt x="11466" y="14536"/>
                    <a:pt x="11406" y="14155"/>
                    <a:pt x="11406" y="13845"/>
                  </a:cubicBezTo>
                  <a:lnTo>
                    <a:pt x="11406" y="13845"/>
                  </a:lnTo>
                  <a:cubicBezTo>
                    <a:pt x="11418" y="14000"/>
                    <a:pt x="11454" y="14072"/>
                    <a:pt x="11502" y="14179"/>
                  </a:cubicBezTo>
                  <a:cubicBezTo>
                    <a:pt x="11514" y="13988"/>
                    <a:pt x="11514" y="13786"/>
                    <a:pt x="11514" y="13583"/>
                  </a:cubicBezTo>
                  <a:cubicBezTo>
                    <a:pt x="11537" y="13667"/>
                    <a:pt x="11585" y="13786"/>
                    <a:pt x="11609" y="13822"/>
                  </a:cubicBezTo>
                  <a:cubicBezTo>
                    <a:pt x="11609" y="13679"/>
                    <a:pt x="11633" y="13488"/>
                    <a:pt x="11645" y="13298"/>
                  </a:cubicBezTo>
                  <a:cubicBezTo>
                    <a:pt x="11668" y="13310"/>
                    <a:pt x="11704" y="13321"/>
                    <a:pt x="11740" y="13333"/>
                  </a:cubicBezTo>
                  <a:cubicBezTo>
                    <a:pt x="12764" y="13595"/>
                    <a:pt x="13752" y="13762"/>
                    <a:pt x="14824" y="13762"/>
                  </a:cubicBezTo>
                  <a:cubicBezTo>
                    <a:pt x="15002" y="13762"/>
                    <a:pt x="15181" y="13762"/>
                    <a:pt x="15359" y="13750"/>
                  </a:cubicBezTo>
                  <a:cubicBezTo>
                    <a:pt x="16359" y="13702"/>
                    <a:pt x="17372" y="13512"/>
                    <a:pt x="18264" y="13060"/>
                  </a:cubicBezTo>
                  <a:cubicBezTo>
                    <a:pt x="19122" y="12631"/>
                    <a:pt x="19979" y="12000"/>
                    <a:pt x="20753" y="11416"/>
                  </a:cubicBezTo>
                  <a:cubicBezTo>
                    <a:pt x="21551" y="10821"/>
                    <a:pt x="22360" y="10607"/>
                    <a:pt x="23360" y="10464"/>
                  </a:cubicBezTo>
                  <a:cubicBezTo>
                    <a:pt x="24110" y="10357"/>
                    <a:pt x="24872" y="10142"/>
                    <a:pt x="25599" y="9869"/>
                  </a:cubicBezTo>
                  <a:cubicBezTo>
                    <a:pt x="26480" y="9559"/>
                    <a:pt x="27361" y="9083"/>
                    <a:pt x="27980" y="8416"/>
                  </a:cubicBezTo>
                  <a:cubicBezTo>
                    <a:pt x="28206" y="8714"/>
                    <a:pt x="28313" y="9178"/>
                    <a:pt x="28349" y="9452"/>
                  </a:cubicBezTo>
                  <a:cubicBezTo>
                    <a:pt x="28409" y="10142"/>
                    <a:pt x="28230" y="10738"/>
                    <a:pt x="27635" y="11131"/>
                  </a:cubicBezTo>
                  <a:cubicBezTo>
                    <a:pt x="27099" y="11488"/>
                    <a:pt x="26301" y="11512"/>
                    <a:pt x="25861" y="12047"/>
                  </a:cubicBezTo>
                  <a:cubicBezTo>
                    <a:pt x="25361" y="12667"/>
                    <a:pt x="25456" y="13583"/>
                    <a:pt x="25444" y="14322"/>
                  </a:cubicBezTo>
                  <a:cubicBezTo>
                    <a:pt x="25646" y="13798"/>
                    <a:pt x="25813" y="13202"/>
                    <a:pt x="26146" y="12762"/>
                  </a:cubicBezTo>
                  <a:lnTo>
                    <a:pt x="26146" y="12762"/>
                  </a:lnTo>
                  <a:cubicBezTo>
                    <a:pt x="26039" y="13024"/>
                    <a:pt x="25920" y="13262"/>
                    <a:pt x="25944" y="13560"/>
                  </a:cubicBezTo>
                  <a:cubicBezTo>
                    <a:pt x="26015" y="13345"/>
                    <a:pt x="26099" y="13107"/>
                    <a:pt x="26242" y="12929"/>
                  </a:cubicBezTo>
                  <a:lnTo>
                    <a:pt x="26242" y="12929"/>
                  </a:lnTo>
                  <a:cubicBezTo>
                    <a:pt x="26218" y="13036"/>
                    <a:pt x="26206" y="13190"/>
                    <a:pt x="26158" y="13310"/>
                  </a:cubicBezTo>
                  <a:cubicBezTo>
                    <a:pt x="26277" y="13155"/>
                    <a:pt x="26361" y="12988"/>
                    <a:pt x="26468" y="12833"/>
                  </a:cubicBezTo>
                  <a:lnTo>
                    <a:pt x="26468" y="12833"/>
                  </a:lnTo>
                  <a:cubicBezTo>
                    <a:pt x="26396" y="13048"/>
                    <a:pt x="26301" y="13262"/>
                    <a:pt x="26254" y="13476"/>
                  </a:cubicBezTo>
                  <a:cubicBezTo>
                    <a:pt x="26897" y="12345"/>
                    <a:pt x="28349" y="11571"/>
                    <a:pt x="28837" y="10273"/>
                  </a:cubicBezTo>
                  <a:cubicBezTo>
                    <a:pt x="29075" y="9619"/>
                    <a:pt x="29087" y="8952"/>
                    <a:pt x="28766" y="8345"/>
                  </a:cubicBezTo>
                  <a:cubicBezTo>
                    <a:pt x="28694" y="8214"/>
                    <a:pt x="28587" y="7940"/>
                    <a:pt x="28456" y="7737"/>
                  </a:cubicBezTo>
                  <a:cubicBezTo>
                    <a:pt x="28659" y="7356"/>
                    <a:pt x="28790" y="6916"/>
                    <a:pt x="28802" y="6416"/>
                  </a:cubicBezTo>
                  <a:cubicBezTo>
                    <a:pt x="28837" y="4701"/>
                    <a:pt x="27325" y="3594"/>
                    <a:pt x="26527" y="2237"/>
                  </a:cubicBezTo>
                  <a:cubicBezTo>
                    <a:pt x="26456" y="2118"/>
                    <a:pt x="26396" y="2011"/>
                    <a:pt x="26349" y="1891"/>
                  </a:cubicBezTo>
                  <a:cubicBezTo>
                    <a:pt x="26230" y="1582"/>
                    <a:pt x="26206" y="1272"/>
                    <a:pt x="26242" y="915"/>
                  </a:cubicBezTo>
                  <a:cubicBezTo>
                    <a:pt x="26300" y="403"/>
                    <a:pt x="26392" y="153"/>
                    <a:pt x="25796" y="153"/>
                  </a:cubicBezTo>
                  <a:cubicBezTo>
                    <a:pt x="25782" y="153"/>
                    <a:pt x="25768" y="153"/>
                    <a:pt x="25754" y="153"/>
                  </a:cubicBezTo>
                  <a:cubicBezTo>
                    <a:pt x="25218" y="165"/>
                    <a:pt x="24694" y="296"/>
                    <a:pt x="24182" y="439"/>
                  </a:cubicBezTo>
                  <a:cubicBezTo>
                    <a:pt x="23837" y="522"/>
                    <a:pt x="23503" y="629"/>
                    <a:pt x="23170" y="713"/>
                  </a:cubicBezTo>
                  <a:cubicBezTo>
                    <a:pt x="22777" y="796"/>
                    <a:pt x="22384" y="868"/>
                    <a:pt x="21979" y="868"/>
                  </a:cubicBezTo>
                  <a:cubicBezTo>
                    <a:pt x="21574" y="868"/>
                    <a:pt x="21170" y="844"/>
                    <a:pt x="20753" y="808"/>
                  </a:cubicBezTo>
                  <a:cubicBezTo>
                    <a:pt x="20027" y="737"/>
                    <a:pt x="19300" y="629"/>
                    <a:pt x="18598" y="510"/>
                  </a:cubicBezTo>
                  <a:cubicBezTo>
                    <a:pt x="17693" y="367"/>
                    <a:pt x="16717" y="165"/>
                    <a:pt x="15740" y="70"/>
                  </a:cubicBezTo>
                  <a:cubicBezTo>
                    <a:pt x="15337" y="30"/>
                    <a:pt x="14929" y="0"/>
                    <a:pt x="145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798;p50"/>
            <p:cNvSpPr/>
            <p:nvPr/>
          </p:nvSpPr>
          <p:spPr>
            <a:xfrm flipH="1">
              <a:off x="6087739" y="2655373"/>
              <a:ext cx="346099" cy="794911"/>
            </a:xfrm>
            <a:custGeom>
              <a:avLst/>
              <a:gdLst/>
              <a:ahLst/>
              <a:cxnLst/>
              <a:rect l="l" t="t" r="r" b="b"/>
              <a:pathLst>
                <a:path w="4722" h="10845" extrusionOk="0">
                  <a:moveTo>
                    <a:pt x="1745" y="0"/>
                  </a:moveTo>
                  <a:cubicBezTo>
                    <a:pt x="1468" y="0"/>
                    <a:pt x="1177" y="29"/>
                    <a:pt x="1000" y="139"/>
                  </a:cubicBezTo>
                  <a:cubicBezTo>
                    <a:pt x="1262" y="354"/>
                    <a:pt x="1512" y="544"/>
                    <a:pt x="1750" y="770"/>
                  </a:cubicBezTo>
                  <a:cubicBezTo>
                    <a:pt x="1905" y="925"/>
                    <a:pt x="2048" y="1080"/>
                    <a:pt x="2179" y="1282"/>
                  </a:cubicBezTo>
                  <a:cubicBezTo>
                    <a:pt x="2512" y="1770"/>
                    <a:pt x="2453" y="2651"/>
                    <a:pt x="2500" y="3259"/>
                  </a:cubicBezTo>
                  <a:cubicBezTo>
                    <a:pt x="2548" y="3902"/>
                    <a:pt x="2548" y="4449"/>
                    <a:pt x="2131" y="4961"/>
                  </a:cubicBezTo>
                  <a:cubicBezTo>
                    <a:pt x="1869" y="5283"/>
                    <a:pt x="1548" y="5545"/>
                    <a:pt x="1262" y="5854"/>
                  </a:cubicBezTo>
                  <a:cubicBezTo>
                    <a:pt x="964" y="6176"/>
                    <a:pt x="893" y="6450"/>
                    <a:pt x="762" y="6854"/>
                  </a:cubicBezTo>
                  <a:cubicBezTo>
                    <a:pt x="500" y="7640"/>
                    <a:pt x="0" y="8426"/>
                    <a:pt x="262" y="9295"/>
                  </a:cubicBezTo>
                  <a:cubicBezTo>
                    <a:pt x="524" y="10105"/>
                    <a:pt x="1286" y="10664"/>
                    <a:pt x="2119" y="10807"/>
                  </a:cubicBezTo>
                  <a:cubicBezTo>
                    <a:pt x="2259" y="10832"/>
                    <a:pt x="2404" y="10845"/>
                    <a:pt x="2551" y="10845"/>
                  </a:cubicBezTo>
                  <a:cubicBezTo>
                    <a:pt x="3597" y="10845"/>
                    <a:pt x="4722" y="10214"/>
                    <a:pt x="4346" y="8962"/>
                  </a:cubicBezTo>
                  <a:cubicBezTo>
                    <a:pt x="4155" y="8319"/>
                    <a:pt x="3608" y="7926"/>
                    <a:pt x="3477" y="7247"/>
                  </a:cubicBezTo>
                  <a:cubicBezTo>
                    <a:pt x="3405" y="6878"/>
                    <a:pt x="3369" y="6402"/>
                    <a:pt x="3429" y="6045"/>
                  </a:cubicBezTo>
                  <a:cubicBezTo>
                    <a:pt x="3489" y="5711"/>
                    <a:pt x="3798" y="5414"/>
                    <a:pt x="3846" y="5080"/>
                  </a:cubicBezTo>
                  <a:cubicBezTo>
                    <a:pt x="3893" y="4723"/>
                    <a:pt x="3655" y="4223"/>
                    <a:pt x="3584" y="3878"/>
                  </a:cubicBezTo>
                  <a:cubicBezTo>
                    <a:pt x="3500" y="3473"/>
                    <a:pt x="3465" y="3056"/>
                    <a:pt x="3453" y="2640"/>
                  </a:cubicBezTo>
                  <a:cubicBezTo>
                    <a:pt x="3453" y="2211"/>
                    <a:pt x="3500" y="1818"/>
                    <a:pt x="3298" y="1461"/>
                  </a:cubicBezTo>
                  <a:cubicBezTo>
                    <a:pt x="3131" y="1163"/>
                    <a:pt x="2905" y="1008"/>
                    <a:pt x="2822" y="711"/>
                  </a:cubicBezTo>
                  <a:cubicBezTo>
                    <a:pt x="2822" y="699"/>
                    <a:pt x="2810" y="687"/>
                    <a:pt x="2810" y="687"/>
                  </a:cubicBezTo>
                  <a:cubicBezTo>
                    <a:pt x="2679" y="199"/>
                    <a:pt x="2822" y="56"/>
                    <a:pt x="2215" y="20"/>
                  </a:cubicBezTo>
                  <a:cubicBezTo>
                    <a:pt x="2083" y="11"/>
                    <a:pt x="1917" y="0"/>
                    <a:pt x="17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799;p50"/>
            <p:cNvSpPr/>
            <p:nvPr/>
          </p:nvSpPr>
          <p:spPr>
            <a:xfrm flipH="1">
              <a:off x="6325587" y="2646137"/>
              <a:ext cx="405028" cy="789634"/>
            </a:xfrm>
            <a:custGeom>
              <a:avLst/>
              <a:gdLst/>
              <a:ahLst/>
              <a:cxnLst/>
              <a:rect l="l" t="t" r="r" b="b"/>
              <a:pathLst>
                <a:path w="5526" h="10773" extrusionOk="0">
                  <a:moveTo>
                    <a:pt x="3874" y="1"/>
                  </a:moveTo>
                  <a:cubicBezTo>
                    <a:pt x="3823" y="1"/>
                    <a:pt x="3773" y="5"/>
                    <a:pt x="3728" y="15"/>
                  </a:cubicBezTo>
                  <a:cubicBezTo>
                    <a:pt x="3918" y="337"/>
                    <a:pt x="4109" y="622"/>
                    <a:pt x="4263" y="944"/>
                  </a:cubicBezTo>
                  <a:cubicBezTo>
                    <a:pt x="4347" y="1111"/>
                    <a:pt x="4418" y="1289"/>
                    <a:pt x="4466" y="1480"/>
                  </a:cubicBezTo>
                  <a:cubicBezTo>
                    <a:pt x="4621" y="2051"/>
                    <a:pt x="4275" y="2873"/>
                    <a:pt x="4120" y="3456"/>
                  </a:cubicBezTo>
                  <a:cubicBezTo>
                    <a:pt x="3954" y="4075"/>
                    <a:pt x="3775" y="4587"/>
                    <a:pt x="3216" y="4944"/>
                  </a:cubicBezTo>
                  <a:cubicBezTo>
                    <a:pt x="2858" y="5159"/>
                    <a:pt x="2465" y="5290"/>
                    <a:pt x="2096" y="5492"/>
                  </a:cubicBezTo>
                  <a:cubicBezTo>
                    <a:pt x="1715" y="5706"/>
                    <a:pt x="1549" y="5933"/>
                    <a:pt x="1299" y="6278"/>
                  </a:cubicBezTo>
                  <a:cubicBezTo>
                    <a:pt x="787" y="6933"/>
                    <a:pt x="49" y="7516"/>
                    <a:pt x="25" y="8421"/>
                  </a:cubicBezTo>
                  <a:cubicBezTo>
                    <a:pt x="1" y="9266"/>
                    <a:pt x="549" y="10052"/>
                    <a:pt x="1275" y="10457"/>
                  </a:cubicBezTo>
                  <a:cubicBezTo>
                    <a:pt x="1636" y="10657"/>
                    <a:pt x="2077" y="10773"/>
                    <a:pt x="2499" y="10773"/>
                  </a:cubicBezTo>
                  <a:cubicBezTo>
                    <a:pt x="3259" y="10773"/>
                    <a:pt x="3955" y="10395"/>
                    <a:pt x="4001" y="9445"/>
                  </a:cubicBezTo>
                  <a:cubicBezTo>
                    <a:pt x="4025" y="8778"/>
                    <a:pt x="3632" y="8230"/>
                    <a:pt x="3728" y="7540"/>
                  </a:cubicBezTo>
                  <a:cubicBezTo>
                    <a:pt x="3787" y="7171"/>
                    <a:pt x="3906" y="6706"/>
                    <a:pt x="4085" y="6385"/>
                  </a:cubicBezTo>
                  <a:cubicBezTo>
                    <a:pt x="4251" y="6087"/>
                    <a:pt x="4632" y="5909"/>
                    <a:pt x="4787" y="5611"/>
                  </a:cubicBezTo>
                  <a:cubicBezTo>
                    <a:pt x="4954" y="5290"/>
                    <a:pt x="4894" y="4742"/>
                    <a:pt x="4942" y="4385"/>
                  </a:cubicBezTo>
                  <a:cubicBezTo>
                    <a:pt x="4990" y="3968"/>
                    <a:pt x="5097" y="3563"/>
                    <a:pt x="5228" y="3182"/>
                  </a:cubicBezTo>
                  <a:cubicBezTo>
                    <a:pt x="5359" y="2766"/>
                    <a:pt x="5525" y="2420"/>
                    <a:pt x="5454" y="2015"/>
                  </a:cubicBezTo>
                  <a:cubicBezTo>
                    <a:pt x="5394" y="1670"/>
                    <a:pt x="5240" y="1456"/>
                    <a:pt x="5252" y="1158"/>
                  </a:cubicBezTo>
                  <a:cubicBezTo>
                    <a:pt x="5252" y="1122"/>
                    <a:pt x="5263" y="1087"/>
                    <a:pt x="5263" y="1051"/>
                  </a:cubicBezTo>
                  <a:cubicBezTo>
                    <a:pt x="5299" y="610"/>
                    <a:pt x="5442" y="527"/>
                    <a:pt x="4906" y="289"/>
                  </a:cubicBezTo>
                  <a:cubicBezTo>
                    <a:pt x="4629" y="176"/>
                    <a:pt x="4201" y="1"/>
                    <a:pt x="38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800;p50"/>
            <p:cNvSpPr/>
            <p:nvPr/>
          </p:nvSpPr>
          <p:spPr>
            <a:xfrm flipH="1">
              <a:off x="7054293" y="2758576"/>
              <a:ext cx="953" cy="2126"/>
            </a:xfrm>
            <a:custGeom>
              <a:avLst/>
              <a:gdLst/>
              <a:ahLst/>
              <a:cxnLst/>
              <a:rect l="l" t="t" r="r" b="b"/>
              <a:pathLst>
                <a:path w="13" h="29" extrusionOk="0">
                  <a:moveTo>
                    <a:pt x="11" y="0"/>
                  </a:moveTo>
                  <a:cubicBezTo>
                    <a:pt x="9" y="0"/>
                    <a:pt x="6" y="6"/>
                    <a:pt x="1" y="17"/>
                  </a:cubicBezTo>
                  <a:lnTo>
                    <a:pt x="1" y="29"/>
                  </a:lnTo>
                  <a:lnTo>
                    <a:pt x="13" y="29"/>
                  </a:lnTo>
                  <a:cubicBezTo>
                    <a:pt x="13" y="9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801;p50"/>
            <p:cNvSpPr/>
            <p:nvPr/>
          </p:nvSpPr>
          <p:spPr>
            <a:xfrm flipH="1">
              <a:off x="6922439" y="2652441"/>
              <a:ext cx="299483" cy="570255"/>
            </a:xfrm>
            <a:custGeom>
              <a:avLst/>
              <a:gdLst/>
              <a:ahLst/>
              <a:cxnLst/>
              <a:rect l="l" t="t" r="r" b="b"/>
              <a:pathLst>
                <a:path w="4086" h="7780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239" y="1882"/>
                    <a:pt x="1620" y="2370"/>
                    <a:pt x="1739" y="2953"/>
                  </a:cubicBezTo>
                  <a:cubicBezTo>
                    <a:pt x="1894" y="3703"/>
                    <a:pt x="1906" y="4489"/>
                    <a:pt x="1834" y="5251"/>
                  </a:cubicBezTo>
                  <a:cubicBezTo>
                    <a:pt x="1810" y="5632"/>
                    <a:pt x="1751" y="6013"/>
                    <a:pt x="1679" y="6382"/>
                  </a:cubicBezTo>
                  <a:cubicBezTo>
                    <a:pt x="1596" y="6775"/>
                    <a:pt x="1394" y="7204"/>
                    <a:pt x="1775" y="7502"/>
                  </a:cubicBezTo>
                  <a:cubicBezTo>
                    <a:pt x="2084" y="7740"/>
                    <a:pt x="2561" y="7752"/>
                    <a:pt x="2942" y="7775"/>
                  </a:cubicBezTo>
                  <a:cubicBezTo>
                    <a:pt x="2999" y="7778"/>
                    <a:pt x="3055" y="7779"/>
                    <a:pt x="3108" y="7779"/>
                  </a:cubicBezTo>
                  <a:cubicBezTo>
                    <a:pt x="3808" y="7779"/>
                    <a:pt x="4086" y="7547"/>
                    <a:pt x="3942" y="6728"/>
                  </a:cubicBezTo>
                  <a:cubicBezTo>
                    <a:pt x="3799" y="5930"/>
                    <a:pt x="3382" y="5096"/>
                    <a:pt x="3156" y="4311"/>
                  </a:cubicBezTo>
                  <a:cubicBezTo>
                    <a:pt x="2942" y="3620"/>
                    <a:pt x="2953" y="3037"/>
                    <a:pt x="2822" y="2322"/>
                  </a:cubicBezTo>
                  <a:cubicBezTo>
                    <a:pt x="2680" y="2251"/>
                    <a:pt x="2668" y="2001"/>
                    <a:pt x="2680" y="1810"/>
                  </a:cubicBezTo>
                  <a:lnTo>
                    <a:pt x="2680" y="1810"/>
                  </a:lnTo>
                  <a:cubicBezTo>
                    <a:pt x="2656" y="1858"/>
                    <a:pt x="2608" y="1918"/>
                    <a:pt x="2584" y="1965"/>
                  </a:cubicBezTo>
                  <a:cubicBezTo>
                    <a:pt x="2549" y="1846"/>
                    <a:pt x="2477" y="1715"/>
                    <a:pt x="2465" y="1572"/>
                  </a:cubicBezTo>
                  <a:cubicBezTo>
                    <a:pt x="2441" y="1667"/>
                    <a:pt x="2382" y="1751"/>
                    <a:pt x="2346" y="1834"/>
                  </a:cubicBezTo>
                  <a:cubicBezTo>
                    <a:pt x="2334" y="1727"/>
                    <a:pt x="2287" y="1596"/>
                    <a:pt x="2275" y="1477"/>
                  </a:cubicBezTo>
                  <a:cubicBezTo>
                    <a:pt x="2175" y="1515"/>
                    <a:pt x="2094" y="1532"/>
                    <a:pt x="2026" y="1532"/>
                  </a:cubicBezTo>
                  <a:cubicBezTo>
                    <a:pt x="1821" y="1532"/>
                    <a:pt x="1751" y="1371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802;p50"/>
            <p:cNvSpPr/>
            <p:nvPr/>
          </p:nvSpPr>
          <p:spPr>
            <a:xfrm flipH="1">
              <a:off x="7135432" y="2802554"/>
              <a:ext cx="953" cy="953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0"/>
                  </a:moveTo>
                  <a:cubicBezTo>
                    <a:pt x="0" y="0"/>
                    <a:pt x="0" y="0"/>
                    <a:pt x="0" y="12"/>
                  </a:cubicBezTo>
                  <a:cubicBezTo>
                    <a:pt x="0" y="1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803;p50"/>
            <p:cNvSpPr/>
            <p:nvPr/>
          </p:nvSpPr>
          <p:spPr>
            <a:xfrm flipH="1">
              <a:off x="7117992" y="2645478"/>
              <a:ext cx="233958" cy="618924"/>
            </a:xfrm>
            <a:custGeom>
              <a:avLst/>
              <a:gdLst/>
              <a:ahLst/>
              <a:cxnLst/>
              <a:rect l="l" t="t" r="r" b="b"/>
              <a:pathLst>
                <a:path w="3192" h="8444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334" y="429"/>
                    <a:pt x="1441" y="858"/>
                    <a:pt x="1560" y="1274"/>
                  </a:cubicBezTo>
                  <a:cubicBezTo>
                    <a:pt x="1763" y="1965"/>
                    <a:pt x="2013" y="2644"/>
                    <a:pt x="1894" y="3322"/>
                  </a:cubicBezTo>
                  <a:cubicBezTo>
                    <a:pt x="1751" y="4084"/>
                    <a:pt x="1477" y="4822"/>
                    <a:pt x="1132" y="5513"/>
                  </a:cubicBezTo>
                  <a:cubicBezTo>
                    <a:pt x="965" y="5846"/>
                    <a:pt x="775" y="6180"/>
                    <a:pt x="560" y="6489"/>
                  </a:cubicBezTo>
                  <a:cubicBezTo>
                    <a:pt x="346" y="6835"/>
                    <a:pt x="1" y="7156"/>
                    <a:pt x="239" y="7573"/>
                  </a:cubicBezTo>
                  <a:cubicBezTo>
                    <a:pt x="441" y="7906"/>
                    <a:pt x="882" y="8097"/>
                    <a:pt x="1227" y="8251"/>
                  </a:cubicBezTo>
                  <a:cubicBezTo>
                    <a:pt x="1493" y="8374"/>
                    <a:pt x="1713" y="8444"/>
                    <a:pt x="1894" y="8444"/>
                  </a:cubicBezTo>
                  <a:cubicBezTo>
                    <a:pt x="2224" y="8444"/>
                    <a:pt x="2426" y="8213"/>
                    <a:pt x="2549" y="7644"/>
                  </a:cubicBezTo>
                  <a:cubicBezTo>
                    <a:pt x="2703" y="6858"/>
                    <a:pt x="2632" y="5930"/>
                    <a:pt x="2703" y="5120"/>
                  </a:cubicBezTo>
                  <a:cubicBezTo>
                    <a:pt x="2763" y="4394"/>
                    <a:pt x="2989" y="3846"/>
                    <a:pt x="3132" y="3144"/>
                  </a:cubicBezTo>
                  <a:cubicBezTo>
                    <a:pt x="3025" y="3025"/>
                    <a:pt x="3108" y="2786"/>
                    <a:pt x="3192" y="2608"/>
                  </a:cubicBezTo>
                  <a:lnTo>
                    <a:pt x="3192" y="2608"/>
                  </a:lnTo>
                  <a:cubicBezTo>
                    <a:pt x="3156" y="2644"/>
                    <a:pt x="3084" y="2691"/>
                    <a:pt x="3049" y="2727"/>
                  </a:cubicBezTo>
                  <a:cubicBezTo>
                    <a:pt x="3049" y="2596"/>
                    <a:pt x="3037" y="2453"/>
                    <a:pt x="3084" y="2322"/>
                  </a:cubicBezTo>
                  <a:lnTo>
                    <a:pt x="3084" y="2322"/>
                  </a:lnTo>
                  <a:cubicBezTo>
                    <a:pt x="3025" y="2394"/>
                    <a:pt x="2930" y="2453"/>
                    <a:pt x="2870" y="2513"/>
                  </a:cubicBezTo>
                  <a:cubicBezTo>
                    <a:pt x="2906" y="2417"/>
                    <a:pt x="2894" y="2274"/>
                    <a:pt x="2941" y="2155"/>
                  </a:cubicBezTo>
                  <a:cubicBezTo>
                    <a:pt x="2406" y="2155"/>
                    <a:pt x="2477" y="1810"/>
                    <a:pt x="2596" y="1465"/>
                  </a:cubicBezTo>
                  <a:cubicBezTo>
                    <a:pt x="2632" y="1346"/>
                    <a:pt x="2691" y="1203"/>
                    <a:pt x="2715" y="1096"/>
                  </a:cubicBezTo>
                  <a:cubicBezTo>
                    <a:pt x="2739" y="1012"/>
                    <a:pt x="2751" y="929"/>
                    <a:pt x="2739" y="870"/>
                  </a:cubicBezTo>
                  <a:cubicBezTo>
                    <a:pt x="2727" y="846"/>
                    <a:pt x="2715" y="810"/>
                    <a:pt x="2691" y="774"/>
                  </a:cubicBezTo>
                  <a:cubicBezTo>
                    <a:pt x="2501" y="405"/>
                    <a:pt x="1691" y="167"/>
                    <a:pt x="1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804;p50"/>
            <p:cNvSpPr/>
            <p:nvPr/>
          </p:nvSpPr>
          <p:spPr>
            <a:xfrm flipH="1">
              <a:off x="7213134" y="3272904"/>
              <a:ext cx="366548" cy="438172"/>
            </a:xfrm>
            <a:custGeom>
              <a:avLst/>
              <a:gdLst/>
              <a:ahLst/>
              <a:cxnLst/>
              <a:rect l="l" t="t" r="r" b="b"/>
              <a:pathLst>
                <a:path w="5001" h="5978" extrusionOk="0">
                  <a:moveTo>
                    <a:pt x="869" y="1"/>
                  </a:moveTo>
                  <a:cubicBezTo>
                    <a:pt x="584" y="251"/>
                    <a:pt x="333" y="525"/>
                    <a:pt x="119" y="846"/>
                  </a:cubicBezTo>
                  <a:cubicBezTo>
                    <a:pt x="83" y="846"/>
                    <a:pt x="36" y="846"/>
                    <a:pt x="0" y="834"/>
                  </a:cubicBezTo>
                  <a:lnTo>
                    <a:pt x="0" y="834"/>
                  </a:lnTo>
                  <a:cubicBezTo>
                    <a:pt x="36" y="846"/>
                    <a:pt x="72" y="858"/>
                    <a:pt x="107" y="858"/>
                  </a:cubicBezTo>
                  <a:cubicBezTo>
                    <a:pt x="143" y="870"/>
                    <a:pt x="167" y="870"/>
                    <a:pt x="203" y="870"/>
                  </a:cubicBezTo>
                  <a:lnTo>
                    <a:pt x="155" y="894"/>
                  </a:lnTo>
                  <a:cubicBezTo>
                    <a:pt x="476" y="1156"/>
                    <a:pt x="1238" y="1299"/>
                    <a:pt x="1655" y="1418"/>
                  </a:cubicBezTo>
                  <a:cubicBezTo>
                    <a:pt x="2286" y="1596"/>
                    <a:pt x="2739" y="1989"/>
                    <a:pt x="3215" y="2406"/>
                  </a:cubicBezTo>
                  <a:cubicBezTo>
                    <a:pt x="3370" y="2537"/>
                    <a:pt x="3501" y="2692"/>
                    <a:pt x="3620" y="2847"/>
                  </a:cubicBezTo>
                  <a:cubicBezTo>
                    <a:pt x="3917" y="3216"/>
                    <a:pt x="4132" y="3644"/>
                    <a:pt x="4274" y="4120"/>
                  </a:cubicBezTo>
                  <a:cubicBezTo>
                    <a:pt x="4334" y="4311"/>
                    <a:pt x="4346" y="4513"/>
                    <a:pt x="4358" y="4716"/>
                  </a:cubicBezTo>
                  <a:cubicBezTo>
                    <a:pt x="4370" y="4835"/>
                    <a:pt x="4394" y="4942"/>
                    <a:pt x="4417" y="5061"/>
                  </a:cubicBezTo>
                  <a:cubicBezTo>
                    <a:pt x="4429" y="5097"/>
                    <a:pt x="4441" y="5144"/>
                    <a:pt x="4465" y="5180"/>
                  </a:cubicBezTo>
                  <a:cubicBezTo>
                    <a:pt x="4465" y="5180"/>
                    <a:pt x="4465" y="5192"/>
                    <a:pt x="4465" y="5192"/>
                  </a:cubicBezTo>
                  <a:cubicBezTo>
                    <a:pt x="4596" y="5466"/>
                    <a:pt x="4846" y="5716"/>
                    <a:pt x="5001" y="5978"/>
                  </a:cubicBezTo>
                  <a:cubicBezTo>
                    <a:pt x="4644" y="5228"/>
                    <a:pt x="4846" y="4478"/>
                    <a:pt x="4751" y="3680"/>
                  </a:cubicBezTo>
                  <a:cubicBezTo>
                    <a:pt x="4620" y="2680"/>
                    <a:pt x="3917" y="1680"/>
                    <a:pt x="3048" y="1192"/>
                  </a:cubicBezTo>
                  <a:cubicBezTo>
                    <a:pt x="2929" y="1132"/>
                    <a:pt x="2810" y="1084"/>
                    <a:pt x="2691" y="1049"/>
                  </a:cubicBezTo>
                  <a:cubicBezTo>
                    <a:pt x="2441" y="977"/>
                    <a:pt x="2179" y="930"/>
                    <a:pt x="1941" y="799"/>
                  </a:cubicBezTo>
                  <a:cubicBezTo>
                    <a:pt x="1750" y="703"/>
                    <a:pt x="1572" y="584"/>
                    <a:pt x="1405" y="453"/>
                  </a:cubicBezTo>
                  <a:cubicBezTo>
                    <a:pt x="1226" y="311"/>
                    <a:pt x="1048" y="156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805;p50"/>
            <p:cNvSpPr/>
            <p:nvPr/>
          </p:nvSpPr>
          <p:spPr>
            <a:xfrm flipH="1">
              <a:off x="7604971" y="3718040"/>
              <a:ext cx="85535" cy="57612"/>
            </a:xfrm>
            <a:custGeom>
              <a:avLst/>
              <a:gdLst/>
              <a:ahLst/>
              <a:cxnLst/>
              <a:rect l="l" t="t" r="r" b="b"/>
              <a:pathLst>
                <a:path w="1167" h="786" extrusionOk="0">
                  <a:moveTo>
                    <a:pt x="0" y="0"/>
                  </a:moveTo>
                  <a:cubicBezTo>
                    <a:pt x="23" y="3"/>
                    <a:pt x="49" y="6"/>
                    <a:pt x="77" y="10"/>
                  </a:cubicBezTo>
                  <a:lnTo>
                    <a:pt x="77" y="10"/>
                  </a:lnTo>
                  <a:cubicBezTo>
                    <a:pt x="75" y="7"/>
                    <a:pt x="73" y="3"/>
                    <a:pt x="71" y="0"/>
                  </a:cubicBezTo>
                  <a:close/>
                  <a:moveTo>
                    <a:pt x="77" y="10"/>
                  </a:moveTo>
                  <a:lnTo>
                    <a:pt x="77" y="10"/>
                  </a:lnTo>
                  <a:cubicBezTo>
                    <a:pt x="202" y="234"/>
                    <a:pt x="206" y="490"/>
                    <a:pt x="441" y="643"/>
                  </a:cubicBezTo>
                  <a:cubicBezTo>
                    <a:pt x="667" y="774"/>
                    <a:pt x="941" y="679"/>
                    <a:pt x="1167" y="786"/>
                  </a:cubicBezTo>
                  <a:cubicBezTo>
                    <a:pt x="1012" y="619"/>
                    <a:pt x="976" y="345"/>
                    <a:pt x="798" y="214"/>
                  </a:cubicBezTo>
                  <a:cubicBezTo>
                    <a:pt x="639" y="98"/>
                    <a:pt x="294" y="38"/>
                    <a:pt x="77" y="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806;p50"/>
            <p:cNvSpPr/>
            <p:nvPr/>
          </p:nvSpPr>
          <p:spPr>
            <a:xfrm flipH="1">
              <a:off x="7152879" y="2645478"/>
              <a:ext cx="101294" cy="110899"/>
            </a:xfrm>
            <a:custGeom>
              <a:avLst/>
              <a:gdLst/>
              <a:ahLst/>
              <a:cxnLst/>
              <a:rect l="l" t="t" r="r" b="b"/>
              <a:pathLst>
                <a:path w="1382" h="1513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429"/>
                    <a:pt x="107" y="858"/>
                    <a:pt x="226" y="1274"/>
                  </a:cubicBezTo>
                  <a:cubicBezTo>
                    <a:pt x="226" y="1274"/>
                    <a:pt x="659" y="1237"/>
                    <a:pt x="797" y="1237"/>
                  </a:cubicBezTo>
                  <a:cubicBezTo>
                    <a:pt x="814" y="1237"/>
                    <a:pt x="827" y="1237"/>
                    <a:pt x="834" y="1239"/>
                  </a:cubicBezTo>
                  <a:cubicBezTo>
                    <a:pt x="929" y="1251"/>
                    <a:pt x="1024" y="1262"/>
                    <a:pt x="1107" y="1322"/>
                  </a:cubicBezTo>
                  <a:cubicBezTo>
                    <a:pt x="1155" y="1346"/>
                    <a:pt x="1191" y="1370"/>
                    <a:pt x="1215" y="1417"/>
                  </a:cubicBezTo>
                  <a:cubicBezTo>
                    <a:pt x="1250" y="1453"/>
                    <a:pt x="1238" y="1501"/>
                    <a:pt x="1298" y="1512"/>
                  </a:cubicBezTo>
                  <a:cubicBezTo>
                    <a:pt x="1369" y="1512"/>
                    <a:pt x="1381" y="1131"/>
                    <a:pt x="1381" y="1096"/>
                  </a:cubicBezTo>
                  <a:cubicBezTo>
                    <a:pt x="1381" y="989"/>
                    <a:pt x="1381" y="881"/>
                    <a:pt x="1357" y="774"/>
                  </a:cubicBezTo>
                  <a:cubicBezTo>
                    <a:pt x="1167" y="405"/>
                    <a:pt x="357" y="167"/>
                    <a:pt x="12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807;p50"/>
            <p:cNvSpPr/>
            <p:nvPr/>
          </p:nvSpPr>
          <p:spPr>
            <a:xfrm flipH="1">
              <a:off x="7096148" y="2652441"/>
              <a:ext cx="125774" cy="102177"/>
            </a:xfrm>
            <a:custGeom>
              <a:avLst/>
              <a:gdLst/>
              <a:ahLst/>
              <a:cxnLst/>
              <a:rect l="l" t="t" r="r" b="b"/>
              <a:pathLst>
                <a:path w="1716" h="1394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048" y="1346"/>
                    <a:pt x="1227" y="1251"/>
                    <a:pt x="1418" y="1191"/>
                  </a:cubicBezTo>
                  <a:cubicBezTo>
                    <a:pt x="1495" y="1172"/>
                    <a:pt x="1573" y="1152"/>
                    <a:pt x="1657" y="1152"/>
                  </a:cubicBezTo>
                  <a:cubicBezTo>
                    <a:pt x="1676" y="1152"/>
                    <a:pt x="1696" y="1153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808;p50"/>
            <p:cNvSpPr/>
            <p:nvPr/>
          </p:nvSpPr>
          <p:spPr>
            <a:xfrm flipH="1">
              <a:off x="6331665" y="2646137"/>
              <a:ext cx="125774" cy="77109"/>
            </a:xfrm>
            <a:custGeom>
              <a:avLst/>
              <a:gdLst/>
              <a:ahLst/>
              <a:cxnLst/>
              <a:rect l="l" t="t" r="r" b="b"/>
              <a:pathLst>
                <a:path w="1716" h="1052" extrusionOk="0">
                  <a:moveTo>
                    <a:pt x="147" y="1"/>
                  </a:moveTo>
                  <a:cubicBezTo>
                    <a:pt x="96" y="1"/>
                    <a:pt x="46" y="5"/>
                    <a:pt x="1" y="15"/>
                  </a:cubicBezTo>
                  <a:cubicBezTo>
                    <a:pt x="191" y="337"/>
                    <a:pt x="382" y="622"/>
                    <a:pt x="536" y="944"/>
                  </a:cubicBezTo>
                  <a:cubicBezTo>
                    <a:pt x="641" y="933"/>
                    <a:pt x="738" y="924"/>
                    <a:pt x="838" y="924"/>
                  </a:cubicBezTo>
                  <a:cubicBezTo>
                    <a:pt x="954" y="924"/>
                    <a:pt x="1074" y="936"/>
                    <a:pt x="1215" y="968"/>
                  </a:cubicBezTo>
                  <a:cubicBezTo>
                    <a:pt x="1286" y="991"/>
                    <a:pt x="1417" y="1003"/>
                    <a:pt x="1536" y="1051"/>
                  </a:cubicBezTo>
                  <a:cubicBezTo>
                    <a:pt x="1572" y="610"/>
                    <a:pt x="1715" y="527"/>
                    <a:pt x="1179" y="289"/>
                  </a:cubicBezTo>
                  <a:cubicBezTo>
                    <a:pt x="902" y="176"/>
                    <a:pt x="474" y="1"/>
                    <a:pt x="147" y="1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809;p50"/>
            <p:cNvSpPr/>
            <p:nvPr/>
          </p:nvSpPr>
          <p:spPr>
            <a:xfrm flipH="1">
              <a:off x="6226998" y="2655373"/>
              <a:ext cx="133543" cy="56512"/>
            </a:xfrm>
            <a:custGeom>
              <a:avLst/>
              <a:gdLst/>
              <a:ahLst/>
              <a:cxnLst/>
              <a:rect l="l" t="t" r="r" b="b"/>
              <a:pathLst>
                <a:path w="1822" h="771" extrusionOk="0">
                  <a:moveTo>
                    <a:pt x="745" y="0"/>
                  </a:moveTo>
                  <a:cubicBezTo>
                    <a:pt x="468" y="0"/>
                    <a:pt x="177" y="29"/>
                    <a:pt x="0" y="139"/>
                  </a:cubicBezTo>
                  <a:cubicBezTo>
                    <a:pt x="262" y="354"/>
                    <a:pt x="512" y="544"/>
                    <a:pt x="750" y="770"/>
                  </a:cubicBezTo>
                  <a:cubicBezTo>
                    <a:pt x="857" y="663"/>
                    <a:pt x="1072" y="651"/>
                    <a:pt x="1203" y="639"/>
                  </a:cubicBezTo>
                  <a:lnTo>
                    <a:pt x="1536" y="639"/>
                  </a:lnTo>
                  <a:cubicBezTo>
                    <a:pt x="1619" y="639"/>
                    <a:pt x="1715" y="675"/>
                    <a:pt x="1810" y="687"/>
                  </a:cubicBezTo>
                  <a:cubicBezTo>
                    <a:pt x="1679" y="199"/>
                    <a:pt x="1822" y="56"/>
                    <a:pt x="1215" y="20"/>
                  </a:cubicBezTo>
                  <a:cubicBezTo>
                    <a:pt x="1083" y="11"/>
                    <a:pt x="917" y="0"/>
                    <a:pt x="745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810;p50"/>
            <p:cNvSpPr/>
            <p:nvPr/>
          </p:nvSpPr>
          <p:spPr>
            <a:xfrm flipH="1">
              <a:off x="7950060" y="3597635"/>
              <a:ext cx="521787" cy="1242906"/>
            </a:xfrm>
            <a:custGeom>
              <a:avLst/>
              <a:gdLst/>
              <a:ahLst/>
              <a:cxnLst/>
              <a:rect l="l" t="t" r="r" b="b"/>
              <a:pathLst>
                <a:path w="7119" h="16957" extrusionOk="0">
                  <a:moveTo>
                    <a:pt x="1169" y="5022"/>
                  </a:moveTo>
                  <a:lnTo>
                    <a:pt x="1169" y="5022"/>
                  </a:lnTo>
                  <a:cubicBezTo>
                    <a:pt x="1180" y="5073"/>
                    <a:pt x="1192" y="5122"/>
                    <a:pt x="1206" y="5167"/>
                  </a:cubicBezTo>
                  <a:cubicBezTo>
                    <a:pt x="1195" y="5118"/>
                    <a:pt x="1182" y="5069"/>
                    <a:pt x="1169" y="5022"/>
                  </a:cubicBezTo>
                  <a:close/>
                  <a:moveTo>
                    <a:pt x="1895" y="1"/>
                  </a:moveTo>
                  <a:cubicBezTo>
                    <a:pt x="852" y="1"/>
                    <a:pt x="353" y="1170"/>
                    <a:pt x="206" y="2072"/>
                  </a:cubicBezTo>
                  <a:cubicBezTo>
                    <a:pt x="1" y="3374"/>
                    <a:pt x="847" y="3898"/>
                    <a:pt x="1169" y="5022"/>
                  </a:cubicBezTo>
                  <a:lnTo>
                    <a:pt x="1169" y="5022"/>
                  </a:lnTo>
                  <a:cubicBezTo>
                    <a:pt x="1132" y="4857"/>
                    <a:pt x="1100" y="4673"/>
                    <a:pt x="1028" y="4536"/>
                  </a:cubicBezTo>
                  <a:lnTo>
                    <a:pt x="1028" y="4536"/>
                  </a:lnTo>
                  <a:cubicBezTo>
                    <a:pt x="1528" y="5417"/>
                    <a:pt x="2207" y="6251"/>
                    <a:pt x="2588" y="7049"/>
                  </a:cubicBezTo>
                  <a:cubicBezTo>
                    <a:pt x="3314" y="8525"/>
                    <a:pt x="3231" y="9942"/>
                    <a:pt x="3231" y="11597"/>
                  </a:cubicBezTo>
                  <a:cubicBezTo>
                    <a:pt x="3231" y="13097"/>
                    <a:pt x="3373" y="14538"/>
                    <a:pt x="3207" y="16026"/>
                  </a:cubicBezTo>
                  <a:cubicBezTo>
                    <a:pt x="3141" y="16651"/>
                    <a:pt x="3307" y="16852"/>
                    <a:pt x="3883" y="16852"/>
                  </a:cubicBezTo>
                  <a:cubicBezTo>
                    <a:pt x="3932" y="16852"/>
                    <a:pt x="3985" y="16850"/>
                    <a:pt x="4040" y="16847"/>
                  </a:cubicBezTo>
                  <a:cubicBezTo>
                    <a:pt x="4045" y="16847"/>
                    <a:pt x="4050" y="16847"/>
                    <a:pt x="4056" y="16847"/>
                  </a:cubicBezTo>
                  <a:cubicBezTo>
                    <a:pt x="4276" y="16847"/>
                    <a:pt x="5057" y="16956"/>
                    <a:pt x="5756" y="16956"/>
                  </a:cubicBezTo>
                  <a:cubicBezTo>
                    <a:pt x="6482" y="16956"/>
                    <a:pt x="7119" y="16839"/>
                    <a:pt x="6945" y="16359"/>
                  </a:cubicBezTo>
                  <a:cubicBezTo>
                    <a:pt x="6707" y="15716"/>
                    <a:pt x="5731" y="15871"/>
                    <a:pt x="5302" y="15490"/>
                  </a:cubicBezTo>
                  <a:cubicBezTo>
                    <a:pt x="4647" y="14919"/>
                    <a:pt x="4826" y="14002"/>
                    <a:pt x="4897" y="13168"/>
                  </a:cubicBezTo>
                  <a:cubicBezTo>
                    <a:pt x="5040" y="11597"/>
                    <a:pt x="5957" y="10013"/>
                    <a:pt x="5862" y="8430"/>
                  </a:cubicBezTo>
                  <a:cubicBezTo>
                    <a:pt x="5767" y="6799"/>
                    <a:pt x="4909" y="4965"/>
                    <a:pt x="4457" y="3346"/>
                  </a:cubicBezTo>
                  <a:cubicBezTo>
                    <a:pt x="4123" y="2131"/>
                    <a:pt x="3576" y="179"/>
                    <a:pt x="2076" y="12"/>
                  </a:cubicBezTo>
                  <a:cubicBezTo>
                    <a:pt x="2014" y="4"/>
                    <a:pt x="1954" y="1"/>
                    <a:pt x="189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811;p50"/>
            <p:cNvSpPr/>
            <p:nvPr/>
          </p:nvSpPr>
          <p:spPr>
            <a:xfrm flipH="1">
              <a:off x="8251603" y="3557761"/>
              <a:ext cx="568183" cy="1275010"/>
            </a:xfrm>
            <a:custGeom>
              <a:avLst/>
              <a:gdLst/>
              <a:ahLst/>
              <a:cxnLst/>
              <a:rect l="l" t="t" r="r" b="b"/>
              <a:pathLst>
                <a:path w="7752" h="17395" extrusionOk="0">
                  <a:moveTo>
                    <a:pt x="3338" y="4351"/>
                  </a:moveTo>
                  <a:lnTo>
                    <a:pt x="3338" y="4351"/>
                  </a:lnTo>
                  <a:cubicBezTo>
                    <a:pt x="3332" y="4372"/>
                    <a:pt x="3327" y="4393"/>
                    <a:pt x="3322" y="4414"/>
                  </a:cubicBezTo>
                  <a:cubicBezTo>
                    <a:pt x="3328" y="4393"/>
                    <a:pt x="3333" y="4372"/>
                    <a:pt x="3338" y="4351"/>
                  </a:cubicBezTo>
                  <a:close/>
                  <a:moveTo>
                    <a:pt x="5758" y="0"/>
                  </a:moveTo>
                  <a:cubicBezTo>
                    <a:pt x="5022" y="0"/>
                    <a:pt x="4319" y="620"/>
                    <a:pt x="3882" y="1199"/>
                  </a:cubicBezTo>
                  <a:cubicBezTo>
                    <a:pt x="3074" y="2276"/>
                    <a:pt x="3624" y="3157"/>
                    <a:pt x="3338" y="4351"/>
                  </a:cubicBezTo>
                  <a:lnTo>
                    <a:pt x="3338" y="4351"/>
                  </a:lnTo>
                  <a:cubicBezTo>
                    <a:pt x="3386" y="4170"/>
                    <a:pt x="3457" y="3961"/>
                    <a:pt x="3454" y="3784"/>
                  </a:cubicBezTo>
                  <a:lnTo>
                    <a:pt x="3454" y="3784"/>
                  </a:lnTo>
                  <a:cubicBezTo>
                    <a:pt x="3492" y="4789"/>
                    <a:pt x="3703" y="5838"/>
                    <a:pt x="3679" y="6712"/>
                  </a:cubicBezTo>
                  <a:cubicBezTo>
                    <a:pt x="3632" y="8355"/>
                    <a:pt x="2905" y="9569"/>
                    <a:pt x="2132" y="11034"/>
                  </a:cubicBezTo>
                  <a:cubicBezTo>
                    <a:pt x="1608" y="12034"/>
                    <a:pt x="1215" y="13117"/>
                    <a:pt x="619" y="14070"/>
                  </a:cubicBezTo>
                  <a:cubicBezTo>
                    <a:pt x="417" y="14391"/>
                    <a:pt x="155" y="14760"/>
                    <a:pt x="96" y="15141"/>
                  </a:cubicBezTo>
                  <a:cubicBezTo>
                    <a:pt x="0" y="15713"/>
                    <a:pt x="286" y="15820"/>
                    <a:pt x="631" y="16177"/>
                  </a:cubicBezTo>
                  <a:cubicBezTo>
                    <a:pt x="1203" y="16772"/>
                    <a:pt x="1703" y="17344"/>
                    <a:pt x="2632" y="17391"/>
                  </a:cubicBezTo>
                  <a:cubicBezTo>
                    <a:pt x="2669" y="17394"/>
                    <a:pt x="2705" y="17395"/>
                    <a:pt x="2738" y="17395"/>
                  </a:cubicBezTo>
                  <a:cubicBezTo>
                    <a:pt x="3710" y="17395"/>
                    <a:pt x="2601" y="16402"/>
                    <a:pt x="2405" y="16010"/>
                  </a:cubicBezTo>
                  <a:cubicBezTo>
                    <a:pt x="2298" y="15796"/>
                    <a:pt x="2227" y="15605"/>
                    <a:pt x="2191" y="15403"/>
                  </a:cubicBezTo>
                  <a:cubicBezTo>
                    <a:pt x="2036" y="14617"/>
                    <a:pt x="2393" y="13962"/>
                    <a:pt x="2882" y="13212"/>
                  </a:cubicBezTo>
                  <a:cubicBezTo>
                    <a:pt x="3739" y="11879"/>
                    <a:pt x="5287" y="10903"/>
                    <a:pt x="5942" y="9462"/>
                  </a:cubicBezTo>
                  <a:cubicBezTo>
                    <a:pt x="6608" y="7962"/>
                    <a:pt x="6704" y="5938"/>
                    <a:pt x="7061" y="4295"/>
                  </a:cubicBezTo>
                  <a:cubicBezTo>
                    <a:pt x="7323" y="3068"/>
                    <a:pt x="7751" y="1092"/>
                    <a:pt x="6501" y="235"/>
                  </a:cubicBezTo>
                  <a:cubicBezTo>
                    <a:pt x="6256" y="70"/>
                    <a:pt x="6005" y="0"/>
                    <a:pt x="5758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812;p50"/>
            <p:cNvSpPr/>
            <p:nvPr/>
          </p:nvSpPr>
          <p:spPr>
            <a:xfrm flipH="1">
              <a:off x="7807423" y="2305964"/>
              <a:ext cx="427676" cy="547312"/>
            </a:xfrm>
            <a:custGeom>
              <a:avLst/>
              <a:gdLst/>
              <a:ahLst/>
              <a:cxnLst/>
              <a:rect l="l" t="t" r="r" b="b"/>
              <a:pathLst>
                <a:path w="5835" h="7467" extrusionOk="0">
                  <a:moveTo>
                    <a:pt x="1298" y="4025"/>
                  </a:moveTo>
                  <a:lnTo>
                    <a:pt x="1298" y="4025"/>
                  </a:lnTo>
                  <a:cubicBezTo>
                    <a:pt x="1292" y="4048"/>
                    <a:pt x="1285" y="4072"/>
                    <a:pt x="1278" y="4095"/>
                  </a:cubicBezTo>
                  <a:lnTo>
                    <a:pt x="1278" y="4095"/>
                  </a:lnTo>
                  <a:cubicBezTo>
                    <a:pt x="1285" y="4071"/>
                    <a:pt x="1298" y="4026"/>
                    <a:pt x="1298" y="4025"/>
                  </a:cubicBezTo>
                  <a:close/>
                  <a:moveTo>
                    <a:pt x="3253" y="0"/>
                  </a:moveTo>
                  <a:cubicBezTo>
                    <a:pt x="2771" y="0"/>
                    <a:pt x="2289" y="125"/>
                    <a:pt x="1917" y="394"/>
                  </a:cubicBezTo>
                  <a:cubicBezTo>
                    <a:pt x="1727" y="537"/>
                    <a:pt x="1513" y="608"/>
                    <a:pt x="1346" y="787"/>
                  </a:cubicBezTo>
                  <a:cubicBezTo>
                    <a:pt x="1179" y="953"/>
                    <a:pt x="1060" y="1156"/>
                    <a:pt x="893" y="1322"/>
                  </a:cubicBezTo>
                  <a:cubicBezTo>
                    <a:pt x="643" y="1572"/>
                    <a:pt x="501" y="1751"/>
                    <a:pt x="501" y="2144"/>
                  </a:cubicBezTo>
                  <a:cubicBezTo>
                    <a:pt x="501" y="2715"/>
                    <a:pt x="751" y="3263"/>
                    <a:pt x="1084" y="3716"/>
                  </a:cubicBezTo>
                  <a:cubicBezTo>
                    <a:pt x="1155" y="3799"/>
                    <a:pt x="1215" y="3894"/>
                    <a:pt x="1274" y="3989"/>
                  </a:cubicBezTo>
                  <a:cubicBezTo>
                    <a:pt x="1274" y="4025"/>
                    <a:pt x="1274" y="4072"/>
                    <a:pt x="1274" y="4108"/>
                  </a:cubicBezTo>
                  <a:lnTo>
                    <a:pt x="1274" y="4108"/>
                  </a:lnTo>
                  <a:cubicBezTo>
                    <a:pt x="1195" y="4380"/>
                    <a:pt x="1092" y="4656"/>
                    <a:pt x="941" y="4882"/>
                  </a:cubicBezTo>
                  <a:cubicBezTo>
                    <a:pt x="822" y="5061"/>
                    <a:pt x="679" y="5263"/>
                    <a:pt x="536" y="5430"/>
                  </a:cubicBezTo>
                  <a:cubicBezTo>
                    <a:pt x="441" y="5537"/>
                    <a:pt x="227" y="5668"/>
                    <a:pt x="167" y="5799"/>
                  </a:cubicBezTo>
                  <a:cubicBezTo>
                    <a:pt x="1" y="6144"/>
                    <a:pt x="524" y="6645"/>
                    <a:pt x="739" y="6871"/>
                  </a:cubicBezTo>
                  <a:cubicBezTo>
                    <a:pt x="1008" y="7149"/>
                    <a:pt x="1478" y="7466"/>
                    <a:pt x="1906" y="7466"/>
                  </a:cubicBezTo>
                  <a:cubicBezTo>
                    <a:pt x="2008" y="7466"/>
                    <a:pt x="2109" y="7448"/>
                    <a:pt x="2203" y="7407"/>
                  </a:cubicBezTo>
                  <a:cubicBezTo>
                    <a:pt x="2537" y="7252"/>
                    <a:pt x="2846" y="6775"/>
                    <a:pt x="3037" y="6287"/>
                  </a:cubicBezTo>
                  <a:cubicBezTo>
                    <a:pt x="3108" y="6323"/>
                    <a:pt x="3179" y="6371"/>
                    <a:pt x="3251" y="6394"/>
                  </a:cubicBezTo>
                  <a:cubicBezTo>
                    <a:pt x="3489" y="6502"/>
                    <a:pt x="3853" y="6575"/>
                    <a:pt x="4219" y="6575"/>
                  </a:cubicBezTo>
                  <a:cubicBezTo>
                    <a:pt x="4620" y="6575"/>
                    <a:pt x="5026" y="6488"/>
                    <a:pt x="5275" y="6264"/>
                  </a:cubicBezTo>
                  <a:cubicBezTo>
                    <a:pt x="5692" y="5894"/>
                    <a:pt x="5704" y="5097"/>
                    <a:pt x="5596" y="4632"/>
                  </a:cubicBezTo>
                  <a:cubicBezTo>
                    <a:pt x="5573" y="4525"/>
                    <a:pt x="5549" y="4418"/>
                    <a:pt x="5585" y="4311"/>
                  </a:cubicBezTo>
                  <a:cubicBezTo>
                    <a:pt x="5608" y="4263"/>
                    <a:pt x="5811" y="4073"/>
                    <a:pt x="5811" y="4073"/>
                  </a:cubicBezTo>
                  <a:cubicBezTo>
                    <a:pt x="5763" y="3716"/>
                    <a:pt x="5465" y="3573"/>
                    <a:pt x="5477" y="3204"/>
                  </a:cubicBezTo>
                  <a:cubicBezTo>
                    <a:pt x="5477" y="2894"/>
                    <a:pt x="5835" y="2680"/>
                    <a:pt x="5835" y="2406"/>
                  </a:cubicBezTo>
                  <a:cubicBezTo>
                    <a:pt x="5823" y="1620"/>
                    <a:pt x="5132" y="608"/>
                    <a:pt x="4430" y="263"/>
                  </a:cubicBezTo>
                  <a:cubicBezTo>
                    <a:pt x="4083" y="92"/>
                    <a:pt x="3668" y="0"/>
                    <a:pt x="3253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813;p50"/>
            <p:cNvSpPr/>
            <p:nvPr/>
          </p:nvSpPr>
          <p:spPr>
            <a:xfrm flipH="1">
              <a:off x="7820904" y="2487522"/>
              <a:ext cx="130538" cy="47717"/>
            </a:xfrm>
            <a:custGeom>
              <a:avLst/>
              <a:gdLst/>
              <a:ahLst/>
              <a:cxnLst/>
              <a:rect l="l" t="t" r="r" b="b"/>
              <a:pathLst>
                <a:path w="1781" h="651" extrusionOk="0">
                  <a:moveTo>
                    <a:pt x="500" y="0"/>
                  </a:moveTo>
                  <a:cubicBezTo>
                    <a:pt x="381" y="0"/>
                    <a:pt x="191" y="143"/>
                    <a:pt x="107" y="179"/>
                  </a:cubicBezTo>
                  <a:lnTo>
                    <a:pt x="125" y="175"/>
                  </a:lnTo>
                  <a:lnTo>
                    <a:pt x="125" y="175"/>
                  </a:lnTo>
                  <a:cubicBezTo>
                    <a:pt x="74" y="202"/>
                    <a:pt x="28" y="234"/>
                    <a:pt x="0" y="262"/>
                  </a:cubicBezTo>
                  <a:cubicBezTo>
                    <a:pt x="119" y="274"/>
                    <a:pt x="238" y="250"/>
                    <a:pt x="345" y="310"/>
                  </a:cubicBezTo>
                  <a:cubicBezTo>
                    <a:pt x="333" y="310"/>
                    <a:pt x="322" y="310"/>
                    <a:pt x="310" y="322"/>
                  </a:cubicBezTo>
                  <a:cubicBezTo>
                    <a:pt x="369" y="334"/>
                    <a:pt x="417" y="334"/>
                    <a:pt x="476" y="334"/>
                  </a:cubicBezTo>
                  <a:cubicBezTo>
                    <a:pt x="429" y="334"/>
                    <a:pt x="393" y="346"/>
                    <a:pt x="345" y="358"/>
                  </a:cubicBezTo>
                  <a:cubicBezTo>
                    <a:pt x="358" y="357"/>
                    <a:pt x="370" y="357"/>
                    <a:pt x="383" y="357"/>
                  </a:cubicBezTo>
                  <a:cubicBezTo>
                    <a:pt x="711" y="357"/>
                    <a:pt x="976" y="504"/>
                    <a:pt x="1274" y="608"/>
                  </a:cubicBezTo>
                  <a:cubicBezTo>
                    <a:pt x="1356" y="636"/>
                    <a:pt x="1426" y="650"/>
                    <a:pt x="1486" y="650"/>
                  </a:cubicBezTo>
                  <a:cubicBezTo>
                    <a:pt x="1698" y="650"/>
                    <a:pt x="1781" y="478"/>
                    <a:pt x="1762" y="191"/>
                  </a:cubicBezTo>
                  <a:lnTo>
                    <a:pt x="1762" y="191"/>
                  </a:lnTo>
                  <a:cubicBezTo>
                    <a:pt x="1684" y="286"/>
                    <a:pt x="1592" y="320"/>
                    <a:pt x="1494" y="320"/>
                  </a:cubicBezTo>
                  <a:cubicBezTo>
                    <a:pt x="1322" y="320"/>
                    <a:pt x="1131" y="216"/>
                    <a:pt x="964" y="155"/>
                  </a:cubicBezTo>
                  <a:cubicBezTo>
                    <a:pt x="833" y="107"/>
                    <a:pt x="643" y="0"/>
                    <a:pt x="5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814;p50"/>
            <p:cNvSpPr/>
            <p:nvPr/>
          </p:nvSpPr>
          <p:spPr>
            <a:xfrm flipH="1">
              <a:off x="7863267" y="2515448"/>
              <a:ext cx="21036" cy="45444"/>
            </a:xfrm>
            <a:custGeom>
              <a:avLst/>
              <a:gdLst/>
              <a:ahLst/>
              <a:cxnLst/>
              <a:rect l="l" t="t" r="r" b="b"/>
              <a:pathLst>
                <a:path w="287" h="620" extrusionOk="0">
                  <a:moveTo>
                    <a:pt x="144" y="0"/>
                  </a:moveTo>
                  <a:cubicBezTo>
                    <a:pt x="60" y="0"/>
                    <a:pt x="1" y="143"/>
                    <a:pt x="1" y="310"/>
                  </a:cubicBezTo>
                  <a:cubicBezTo>
                    <a:pt x="1" y="477"/>
                    <a:pt x="60" y="619"/>
                    <a:pt x="144" y="619"/>
                  </a:cubicBezTo>
                  <a:cubicBezTo>
                    <a:pt x="227" y="619"/>
                    <a:pt x="287" y="477"/>
                    <a:pt x="287" y="310"/>
                  </a:cubicBezTo>
                  <a:cubicBezTo>
                    <a:pt x="287" y="143"/>
                    <a:pt x="227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815;p50"/>
            <p:cNvSpPr/>
            <p:nvPr/>
          </p:nvSpPr>
          <p:spPr>
            <a:xfrm flipH="1">
              <a:off x="7822221" y="2668493"/>
              <a:ext cx="48082" cy="12827"/>
            </a:xfrm>
            <a:custGeom>
              <a:avLst/>
              <a:gdLst/>
              <a:ahLst/>
              <a:cxnLst/>
              <a:rect l="l" t="t" r="r" b="b"/>
              <a:pathLst>
                <a:path w="656" h="175" extrusionOk="0">
                  <a:moveTo>
                    <a:pt x="43" y="0"/>
                  </a:moveTo>
                  <a:cubicBezTo>
                    <a:pt x="30" y="0"/>
                    <a:pt x="19" y="6"/>
                    <a:pt x="12" y="20"/>
                  </a:cubicBezTo>
                  <a:cubicBezTo>
                    <a:pt x="0" y="44"/>
                    <a:pt x="12" y="67"/>
                    <a:pt x="36" y="79"/>
                  </a:cubicBezTo>
                  <a:cubicBezTo>
                    <a:pt x="191" y="151"/>
                    <a:pt x="334" y="175"/>
                    <a:pt x="441" y="175"/>
                  </a:cubicBezTo>
                  <a:cubicBezTo>
                    <a:pt x="536" y="175"/>
                    <a:pt x="608" y="151"/>
                    <a:pt x="619" y="151"/>
                  </a:cubicBezTo>
                  <a:cubicBezTo>
                    <a:pt x="643" y="151"/>
                    <a:pt x="655" y="127"/>
                    <a:pt x="643" y="103"/>
                  </a:cubicBezTo>
                  <a:cubicBezTo>
                    <a:pt x="643" y="84"/>
                    <a:pt x="627" y="64"/>
                    <a:pt x="609" y="64"/>
                  </a:cubicBezTo>
                  <a:cubicBezTo>
                    <a:pt x="604" y="64"/>
                    <a:pt x="600" y="65"/>
                    <a:pt x="596" y="67"/>
                  </a:cubicBezTo>
                  <a:cubicBezTo>
                    <a:pt x="596" y="67"/>
                    <a:pt x="533" y="82"/>
                    <a:pt x="436" y="82"/>
                  </a:cubicBezTo>
                  <a:cubicBezTo>
                    <a:pt x="340" y="82"/>
                    <a:pt x="209" y="67"/>
                    <a:pt x="72" y="8"/>
                  </a:cubicBezTo>
                  <a:cubicBezTo>
                    <a:pt x="62" y="3"/>
                    <a:pt x="52" y="0"/>
                    <a:pt x="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816;p50"/>
            <p:cNvSpPr/>
            <p:nvPr/>
          </p:nvSpPr>
          <p:spPr>
            <a:xfrm flipH="1">
              <a:off x="7967142" y="2752565"/>
              <a:ext cx="718291" cy="1274204"/>
            </a:xfrm>
            <a:custGeom>
              <a:avLst/>
              <a:gdLst/>
              <a:ahLst/>
              <a:cxnLst/>
              <a:rect l="l" t="t" r="r" b="b"/>
              <a:pathLst>
                <a:path w="9800" h="17384" extrusionOk="0">
                  <a:moveTo>
                    <a:pt x="5781" y="1"/>
                  </a:moveTo>
                  <a:cubicBezTo>
                    <a:pt x="4974" y="1"/>
                    <a:pt x="4281" y="760"/>
                    <a:pt x="4086" y="1566"/>
                  </a:cubicBezTo>
                  <a:lnTo>
                    <a:pt x="4086" y="1566"/>
                  </a:lnTo>
                  <a:cubicBezTo>
                    <a:pt x="3520" y="2567"/>
                    <a:pt x="3391" y="4186"/>
                    <a:pt x="3168" y="5088"/>
                  </a:cubicBezTo>
                  <a:cubicBezTo>
                    <a:pt x="2846" y="6409"/>
                    <a:pt x="1870" y="7326"/>
                    <a:pt x="1525" y="8612"/>
                  </a:cubicBezTo>
                  <a:cubicBezTo>
                    <a:pt x="1156" y="9969"/>
                    <a:pt x="1" y="14434"/>
                    <a:pt x="2096" y="15089"/>
                  </a:cubicBezTo>
                  <a:cubicBezTo>
                    <a:pt x="2180" y="15115"/>
                    <a:pt x="2262" y="15124"/>
                    <a:pt x="2341" y="15124"/>
                  </a:cubicBezTo>
                  <a:cubicBezTo>
                    <a:pt x="2612" y="15124"/>
                    <a:pt x="2861" y="15010"/>
                    <a:pt x="3108" y="15010"/>
                  </a:cubicBezTo>
                  <a:cubicBezTo>
                    <a:pt x="3262" y="15010"/>
                    <a:pt x="3415" y="15054"/>
                    <a:pt x="3573" y="15196"/>
                  </a:cubicBezTo>
                  <a:cubicBezTo>
                    <a:pt x="4013" y="15589"/>
                    <a:pt x="3894" y="16482"/>
                    <a:pt x="4323" y="16946"/>
                  </a:cubicBezTo>
                  <a:cubicBezTo>
                    <a:pt x="4605" y="17255"/>
                    <a:pt x="4821" y="17383"/>
                    <a:pt x="4988" y="17383"/>
                  </a:cubicBezTo>
                  <a:cubicBezTo>
                    <a:pt x="5696" y="17383"/>
                    <a:pt x="5521" y="15088"/>
                    <a:pt x="5704" y="14577"/>
                  </a:cubicBezTo>
                  <a:cubicBezTo>
                    <a:pt x="6049" y="13672"/>
                    <a:pt x="6514" y="14256"/>
                    <a:pt x="7061" y="13589"/>
                  </a:cubicBezTo>
                  <a:cubicBezTo>
                    <a:pt x="7930" y="12529"/>
                    <a:pt x="6787" y="11481"/>
                    <a:pt x="6823" y="10434"/>
                  </a:cubicBezTo>
                  <a:cubicBezTo>
                    <a:pt x="6859" y="9719"/>
                    <a:pt x="7454" y="8874"/>
                    <a:pt x="7704" y="8219"/>
                  </a:cubicBezTo>
                  <a:cubicBezTo>
                    <a:pt x="8014" y="7398"/>
                    <a:pt x="8276" y="6552"/>
                    <a:pt x="8561" y="5719"/>
                  </a:cubicBezTo>
                  <a:cubicBezTo>
                    <a:pt x="9050" y="4278"/>
                    <a:pt x="9800" y="2195"/>
                    <a:pt x="8252" y="1087"/>
                  </a:cubicBezTo>
                  <a:cubicBezTo>
                    <a:pt x="7680" y="682"/>
                    <a:pt x="6692" y="123"/>
                    <a:pt x="5978" y="16"/>
                  </a:cubicBezTo>
                  <a:cubicBezTo>
                    <a:pt x="5912" y="6"/>
                    <a:pt x="5846" y="1"/>
                    <a:pt x="57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817;p50"/>
            <p:cNvSpPr/>
            <p:nvPr/>
          </p:nvSpPr>
          <p:spPr>
            <a:xfrm flipH="1">
              <a:off x="8107649" y="2801821"/>
              <a:ext cx="569869" cy="1062667"/>
            </a:xfrm>
            <a:custGeom>
              <a:avLst/>
              <a:gdLst/>
              <a:ahLst/>
              <a:cxnLst/>
              <a:rect l="l" t="t" r="r" b="b"/>
              <a:pathLst>
                <a:path w="7775" h="14498" extrusionOk="0">
                  <a:moveTo>
                    <a:pt x="5708" y="1"/>
                  </a:moveTo>
                  <a:cubicBezTo>
                    <a:pt x="3919" y="1"/>
                    <a:pt x="1916" y="2425"/>
                    <a:pt x="1060" y="3428"/>
                  </a:cubicBezTo>
                  <a:cubicBezTo>
                    <a:pt x="0" y="4654"/>
                    <a:pt x="238" y="5690"/>
                    <a:pt x="595" y="7238"/>
                  </a:cubicBezTo>
                  <a:cubicBezTo>
                    <a:pt x="869" y="8476"/>
                    <a:pt x="1441" y="9845"/>
                    <a:pt x="1524" y="11095"/>
                  </a:cubicBezTo>
                  <a:cubicBezTo>
                    <a:pt x="1548" y="11595"/>
                    <a:pt x="1476" y="11941"/>
                    <a:pt x="1334" y="12369"/>
                  </a:cubicBezTo>
                  <a:cubicBezTo>
                    <a:pt x="1274" y="12524"/>
                    <a:pt x="1262" y="12857"/>
                    <a:pt x="1167" y="12988"/>
                  </a:cubicBezTo>
                  <a:cubicBezTo>
                    <a:pt x="1036" y="13167"/>
                    <a:pt x="833" y="13155"/>
                    <a:pt x="691" y="13286"/>
                  </a:cubicBezTo>
                  <a:cubicBezTo>
                    <a:pt x="214" y="13726"/>
                    <a:pt x="798" y="14441"/>
                    <a:pt x="1334" y="14488"/>
                  </a:cubicBezTo>
                  <a:cubicBezTo>
                    <a:pt x="1401" y="14495"/>
                    <a:pt x="1465" y="14498"/>
                    <a:pt x="1526" y="14498"/>
                  </a:cubicBezTo>
                  <a:cubicBezTo>
                    <a:pt x="3280" y="14498"/>
                    <a:pt x="2693" y="11931"/>
                    <a:pt x="2762" y="10976"/>
                  </a:cubicBezTo>
                  <a:cubicBezTo>
                    <a:pt x="2869" y="9440"/>
                    <a:pt x="3024" y="7892"/>
                    <a:pt x="3108" y="6345"/>
                  </a:cubicBezTo>
                  <a:cubicBezTo>
                    <a:pt x="3143" y="5714"/>
                    <a:pt x="2977" y="5392"/>
                    <a:pt x="3548" y="4963"/>
                  </a:cubicBezTo>
                  <a:cubicBezTo>
                    <a:pt x="4024" y="4594"/>
                    <a:pt x="4620" y="4416"/>
                    <a:pt x="5108" y="4059"/>
                  </a:cubicBezTo>
                  <a:cubicBezTo>
                    <a:pt x="5703" y="3630"/>
                    <a:pt x="6453" y="3201"/>
                    <a:pt x="6953" y="2689"/>
                  </a:cubicBezTo>
                  <a:cubicBezTo>
                    <a:pt x="7775" y="1844"/>
                    <a:pt x="7572" y="653"/>
                    <a:pt x="6441" y="153"/>
                  </a:cubicBezTo>
                  <a:cubicBezTo>
                    <a:pt x="6203" y="48"/>
                    <a:pt x="5958" y="1"/>
                    <a:pt x="5708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818;p50"/>
            <p:cNvSpPr/>
            <p:nvPr/>
          </p:nvSpPr>
          <p:spPr>
            <a:xfrm flipH="1">
              <a:off x="5102127" y="3642763"/>
              <a:ext cx="653645" cy="1182289"/>
            </a:xfrm>
            <a:custGeom>
              <a:avLst/>
              <a:gdLst/>
              <a:ahLst/>
              <a:cxnLst/>
              <a:rect l="l" t="t" r="r" b="b"/>
              <a:pathLst>
                <a:path w="8918" h="16130" extrusionOk="0">
                  <a:moveTo>
                    <a:pt x="1410" y="5121"/>
                  </a:moveTo>
                  <a:lnTo>
                    <a:pt x="1410" y="5121"/>
                  </a:lnTo>
                  <a:cubicBezTo>
                    <a:pt x="1420" y="5146"/>
                    <a:pt x="1431" y="5171"/>
                    <a:pt x="1441" y="5194"/>
                  </a:cubicBezTo>
                  <a:cubicBezTo>
                    <a:pt x="1431" y="5170"/>
                    <a:pt x="1421" y="5145"/>
                    <a:pt x="1410" y="5121"/>
                  </a:cubicBezTo>
                  <a:close/>
                  <a:moveTo>
                    <a:pt x="1523" y="0"/>
                  </a:moveTo>
                  <a:cubicBezTo>
                    <a:pt x="1492" y="0"/>
                    <a:pt x="1461" y="1"/>
                    <a:pt x="1429" y="3"/>
                  </a:cubicBezTo>
                  <a:cubicBezTo>
                    <a:pt x="322" y="63"/>
                    <a:pt x="0" y="1372"/>
                    <a:pt x="12" y="2337"/>
                  </a:cubicBezTo>
                  <a:cubicBezTo>
                    <a:pt x="24" y="3665"/>
                    <a:pt x="936" y="4024"/>
                    <a:pt x="1410" y="5121"/>
                  </a:cubicBezTo>
                  <a:lnTo>
                    <a:pt x="1410" y="5121"/>
                  </a:lnTo>
                  <a:cubicBezTo>
                    <a:pt x="1339" y="4944"/>
                    <a:pt x="1271" y="4735"/>
                    <a:pt x="1167" y="4599"/>
                  </a:cubicBezTo>
                  <a:lnTo>
                    <a:pt x="1167" y="4599"/>
                  </a:lnTo>
                  <a:cubicBezTo>
                    <a:pt x="1774" y="5373"/>
                    <a:pt x="2536" y="6075"/>
                    <a:pt x="3024" y="6790"/>
                  </a:cubicBezTo>
                  <a:cubicBezTo>
                    <a:pt x="3929" y="8111"/>
                    <a:pt x="4084" y="9504"/>
                    <a:pt x="4346" y="11124"/>
                  </a:cubicBezTo>
                  <a:cubicBezTo>
                    <a:pt x="4513" y="12171"/>
                    <a:pt x="4786" y="13219"/>
                    <a:pt x="4977" y="14267"/>
                  </a:cubicBezTo>
                  <a:cubicBezTo>
                    <a:pt x="5080" y="14899"/>
                    <a:pt x="4862" y="16129"/>
                    <a:pt x="5799" y="16129"/>
                  </a:cubicBezTo>
                  <a:cubicBezTo>
                    <a:pt x="5833" y="16129"/>
                    <a:pt x="5868" y="16128"/>
                    <a:pt x="5906" y="16124"/>
                  </a:cubicBezTo>
                  <a:cubicBezTo>
                    <a:pt x="6132" y="16100"/>
                    <a:pt x="8918" y="15600"/>
                    <a:pt x="8882" y="15457"/>
                  </a:cubicBezTo>
                  <a:cubicBezTo>
                    <a:pt x="8644" y="14564"/>
                    <a:pt x="7775" y="14945"/>
                    <a:pt x="7144" y="14695"/>
                  </a:cubicBezTo>
                  <a:cubicBezTo>
                    <a:pt x="7049" y="14660"/>
                    <a:pt x="6965" y="14624"/>
                    <a:pt x="6882" y="14576"/>
                  </a:cubicBezTo>
                  <a:cubicBezTo>
                    <a:pt x="6191" y="14124"/>
                    <a:pt x="6215" y="13207"/>
                    <a:pt x="6144" y="12386"/>
                  </a:cubicBezTo>
                  <a:cubicBezTo>
                    <a:pt x="6025" y="10814"/>
                    <a:pt x="6632" y="9123"/>
                    <a:pt x="6299" y="7587"/>
                  </a:cubicBezTo>
                  <a:cubicBezTo>
                    <a:pt x="5941" y="6016"/>
                    <a:pt x="4858" y="4361"/>
                    <a:pt x="4179" y="2861"/>
                  </a:cubicBezTo>
                  <a:cubicBezTo>
                    <a:pt x="3679" y="1766"/>
                    <a:pt x="2893" y="0"/>
                    <a:pt x="1523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819;p50"/>
            <p:cNvSpPr/>
            <p:nvPr/>
          </p:nvSpPr>
          <p:spPr>
            <a:xfrm flipH="1">
              <a:off x="5592556" y="3684983"/>
              <a:ext cx="769744" cy="1172833"/>
            </a:xfrm>
            <a:custGeom>
              <a:avLst/>
              <a:gdLst/>
              <a:ahLst/>
              <a:cxnLst/>
              <a:rect l="l" t="t" r="r" b="b"/>
              <a:pathLst>
                <a:path w="10502" h="16001" extrusionOk="0">
                  <a:moveTo>
                    <a:pt x="8596" y="0"/>
                  </a:moveTo>
                  <a:cubicBezTo>
                    <a:pt x="7996" y="0"/>
                    <a:pt x="7357" y="391"/>
                    <a:pt x="6906" y="796"/>
                  </a:cubicBezTo>
                  <a:cubicBezTo>
                    <a:pt x="5692" y="1904"/>
                    <a:pt x="5965" y="4559"/>
                    <a:pt x="5608" y="6083"/>
                  </a:cubicBezTo>
                  <a:cubicBezTo>
                    <a:pt x="5227" y="7666"/>
                    <a:pt x="4310" y="8678"/>
                    <a:pt x="3298" y="9928"/>
                  </a:cubicBezTo>
                  <a:cubicBezTo>
                    <a:pt x="2703" y="10679"/>
                    <a:pt x="2239" y="11524"/>
                    <a:pt x="1501" y="12131"/>
                  </a:cubicBezTo>
                  <a:cubicBezTo>
                    <a:pt x="1000" y="12560"/>
                    <a:pt x="131" y="12857"/>
                    <a:pt x="60" y="13679"/>
                  </a:cubicBezTo>
                  <a:cubicBezTo>
                    <a:pt x="0" y="14334"/>
                    <a:pt x="1512" y="15239"/>
                    <a:pt x="1989" y="15560"/>
                  </a:cubicBezTo>
                  <a:cubicBezTo>
                    <a:pt x="2175" y="15688"/>
                    <a:pt x="2579" y="16001"/>
                    <a:pt x="2863" y="16001"/>
                  </a:cubicBezTo>
                  <a:cubicBezTo>
                    <a:pt x="2923" y="16001"/>
                    <a:pt x="2978" y="15987"/>
                    <a:pt x="3025" y="15953"/>
                  </a:cubicBezTo>
                  <a:cubicBezTo>
                    <a:pt x="3548" y="15584"/>
                    <a:pt x="2620" y="14858"/>
                    <a:pt x="2489" y="14477"/>
                  </a:cubicBezTo>
                  <a:cubicBezTo>
                    <a:pt x="2465" y="14381"/>
                    <a:pt x="2441" y="14286"/>
                    <a:pt x="2429" y="14191"/>
                  </a:cubicBezTo>
                  <a:cubicBezTo>
                    <a:pt x="2298" y="13346"/>
                    <a:pt x="2989" y="12774"/>
                    <a:pt x="3548" y="12191"/>
                  </a:cubicBezTo>
                  <a:cubicBezTo>
                    <a:pt x="4596" y="11083"/>
                    <a:pt x="6239" y="10476"/>
                    <a:pt x="7132" y="9214"/>
                  </a:cubicBezTo>
                  <a:cubicBezTo>
                    <a:pt x="8049" y="7916"/>
                    <a:pt x="8549" y="5976"/>
                    <a:pt x="9216" y="4464"/>
                  </a:cubicBezTo>
                  <a:cubicBezTo>
                    <a:pt x="9704" y="3332"/>
                    <a:pt x="10502" y="1511"/>
                    <a:pt x="9525" y="427"/>
                  </a:cubicBezTo>
                  <a:cubicBezTo>
                    <a:pt x="9253" y="121"/>
                    <a:pt x="8931" y="0"/>
                    <a:pt x="8596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820;p50"/>
            <p:cNvSpPr/>
            <p:nvPr/>
          </p:nvSpPr>
          <p:spPr>
            <a:xfrm flipH="1">
              <a:off x="5153576" y="2438412"/>
              <a:ext cx="424158" cy="541888"/>
            </a:xfrm>
            <a:custGeom>
              <a:avLst/>
              <a:gdLst/>
              <a:ahLst/>
              <a:cxnLst/>
              <a:rect l="l" t="t" r="r" b="b"/>
              <a:pathLst>
                <a:path w="5787" h="7393" extrusionOk="0">
                  <a:moveTo>
                    <a:pt x="3349" y="0"/>
                  </a:moveTo>
                  <a:cubicBezTo>
                    <a:pt x="2893" y="0"/>
                    <a:pt x="2437" y="121"/>
                    <a:pt x="2084" y="385"/>
                  </a:cubicBezTo>
                  <a:cubicBezTo>
                    <a:pt x="1905" y="516"/>
                    <a:pt x="1703" y="599"/>
                    <a:pt x="1548" y="766"/>
                  </a:cubicBezTo>
                  <a:cubicBezTo>
                    <a:pt x="1393" y="932"/>
                    <a:pt x="1274" y="1135"/>
                    <a:pt x="1119" y="1301"/>
                  </a:cubicBezTo>
                  <a:cubicBezTo>
                    <a:pt x="881" y="1551"/>
                    <a:pt x="750" y="1730"/>
                    <a:pt x="750" y="2111"/>
                  </a:cubicBezTo>
                  <a:cubicBezTo>
                    <a:pt x="750" y="2682"/>
                    <a:pt x="976" y="3230"/>
                    <a:pt x="1298" y="3671"/>
                  </a:cubicBezTo>
                  <a:cubicBezTo>
                    <a:pt x="1357" y="3754"/>
                    <a:pt x="1417" y="3849"/>
                    <a:pt x="1476" y="3945"/>
                  </a:cubicBezTo>
                  <a:cubicBezTo>
                    <a:pt x="1476" y="3980"/>
                    <a:pt x="1476" y="4028"/>
                    <a:pt x="1476" y="4064"/>
                  </a:cubicBezTo>
                  <a:cubicBezTo>
                    <a:pt x="1476" y="4064"/>
                    <a:pt x="1498" y="3979"/>
                    <a:pt x="1500" y="3979"/>
                  </a:cubicBezTo>
                  <a:cubicBezTo>
                    <a:pt x="1500" y="3979"/>
                    <a:pt x="1500" y="3980"/>
                    <a:pt x="1500" y="3980"/>
                  </a:cubicBezTo>
                  <a:cubicBezTo>
                    <a:pt x="1429" y="4278"/>
                    <a:pt x="1322" y="4576"/>
                    <a:pt x="1167" y="4826"/>
                  </a:cubicBezTo>
                  <a:cubicBezTo>
                    <a:pt x="881" y="5278"/>
                    <a:pt x="202" y="5683"/>
                    <a:pt x="95" y="6207"/>
                  </a:cubicBezTo>
                  <a:cubicBezTo>
                    <a:pt x="0" y="6671"/>
                    <a:pt x="452" y="6671"/>
                    <a:pt x="726" y="6814"/>
                  </a:cubicBezTo>
                  <a:cubicBezTo>
                    <a:pt x="1077" y="6994"/>
                    <a:pt x="1654" y="7392"/>
                    <a:pt x="2079" y="7392"/>
                  </a:cubicBezTo>
                  <a:cubicBezTo>
                    <a:pt x="2130" y="7392"/>
                    <a:pt x="2180" y="7386"/>
                    <a:pt x="2227" y="7374"/>
                  </a:cubicBezTo>
                  <a:cubicBezTo>
                    <a:pt x="2417" y="7326"/>
                    <a:pt x="3334" y="6338"/>
                    <a:pt x="3143" y="6219"/>
                  </a:cubicBezTo>
                  <a:lnTo>
                    <a:pt x="3143" y="6219"/>
                  </a:lnTo>
                  <a:cubicBezTo>
                    <a:pt x="3203" y="6254"/>
                    <a:pt x="3274" y="6302"/>
                    <a:pt x="3346" y="6326"/>
                  </a:cubicBezTo>
                  <a:cubicBezTo>
                    <a:pt x="3573" y="6434"/>
                    <a:pt x="3914" y="6506"/>
                    <a:pt x="4259" y="6506"/>
                  </a:cubicBezTo>
                  <a:cubicBezTo>
                    <a:pt x="4637" y="6506"/>
                    <a:pt x="5020" y="6419"/>
                    <a:pt x="5263" y="6195"/>
                  </a:cubicBezTo>
                  <a:cubicBezTo>
                    <a:pt x="5656" y="5838"/>
                    <a:pt x="5667" y="5040"/>
                    <a:pt x="5560" y="4576"/>
                  </a:cubicBezTo>
                  <a:cubicBezTo>
                    <a:pt x="5536" y="4468"/>
                    <a:pt x="5513" y="4373"/>
                    <a:pt x="5548" y="4266"/>
                  </a:cubicBezTo>
                  <a:cubicBezTo>
                    <a:pt x="5572" y="4218"/>
                    <a:pt x="5763" y="4028"/>
                    <a:pt x="5763" y="4028"/>
                  </a:cubicBezTo>
                  <a:cubicBezTo>
                    <a:pt x="5715" y="3671"/>
                    <a:pt x="5441" y="3528"/>
                    <a:pt x="5441" y="3171"/>
                  </a:cubicBezTo>
                  <a:cubicBezTo>
                    <a:pt x="5453" y="2849"/>
                    <a:pt x="5786" y="2647"/>
                    <a:pt x="5786" y="2385"/>
                  </a:cubicBezTo>
                  <a:cubicBezTo>
                    <a:pt x="5775" y="1599"/>
                    <a:pt x="5120" y="587"/>
                    <a:pt x="4453" y="254"/>
                  </a:cubicBezTo>
                  <a:cubicBezTo>
                    <a:pt x="4129" y="89"/>
                    <a:pt x="3739" y="0"/>
                    <a:pt x="3349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821;p50"/>
            <p:cNvSpPr/>
            <p:nvPr/>
          </p:nvSpPr>
          <p:spPr>
            <a:xfrm flipH="1">
              <a:off x="5205902" y="2645478"/>
              <a:ext cx="21036" cy="44565"/>
            </a:xfrm>
            <a:custGeom>
              <a:avLst/>
              <a:gdLst/>
              <a:ahLst/>
              <a:cxnLst/>
              <a:rect l="l" t="t" r="r" b="b"/>
              <a:pathLst>
                <a:path w="287" h="608" extrusionOk="0">
                  <a:moveTo>
                    <a:pt x="143" y="0"/>
                  </a:moveTo>
                  <a:cubicBezTo>
                    <a:pt x="72" y="0"/>
                    <a:pt x="0" y="131"/>
                    <a:pt x="0" y="310"/>
                  </a:cubicBezTo>
                  <a:cubicBezTo>
                    <a:pt x="0" y="477"/>
                    <a:pt x="72" y="608"/>
                    <a:pt x="143" y="608"/>
                  </a:cubicBezTo>
                  <a:cubicBezTo>
                    <a:pt x="215" y="608"/>
                    <a:pt x="286" y="477"/>
                    <a:pt x="286" y="310"/>
                  </a:cubicBezTo>
                  <a:cubicBezTo>
                    <a:pt x="286" y="131"/>
                    <a:pt x="215" y="0"/>
                    <a:pt x="1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822;p50"/>
            <p:cNvSpPr/>
            <p:nvPr/>
          </p:nvSpPr>
          <p:spPr>
            <a:xfrm flipH="1">
              <a:off x="5167568" y="2796984"/>
              <a:ext cx="45443" cy="12607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52" y="0"/>
                  </a:moveTo>
                  <a:cubicBezTo>
                    <a:pt x="36" y="0"/>
                    <a:pt x="21" y="9"/>
                    <a:pt x="13" y="17"/>
                  </a:cubicBezTo>
                  <a:cubicBezTo>
                    <a:pt x="1" y="41"/>
                    <a:pt x="13" y="65"/>
                    <a:pt x="37" y="76"/>
                  </a:cubicBezTo>
                  <a:cubicBezTo>
                    <a:pt x="179" y="148"/>
                    <a:pt x="310" y="172"/>
                    <a:pt x="418" y="172"/>
                  </a:cubicBezTo>
                  <a:cubicBezTo>
                    <a:pt x="513" y="172"/>
                    <a:pt x="572" y="148"/>
                    <a:pt x="584" y="148"/>
                  </a:cubicBezTo>
                  <a:cubicBezTo>
                    <a:pt x="608" y="148"/>
                    <a:pt x="620" y="124"/>
                    <a:pt x="608" y="100"/>
                  </a:cubicBezTo>
                  <a:cubicBezTo>
                    <a:pt x="608" y="81"/>
                    <a:pt x="592" y="61"/>
                    <a:pt x="573" y="61"/>
                  </a:cubicBezTo>
                  <a:cubicBezTo>
                    <a:pt x="569" y="61"/>
                    <a:pt x="565" y="62"/>
                    <a:pt x="560" y="65"/>
                  </a:cubicBezTo>
                  <a:cubicBezTo>
                    <a:pt x="560" y="65"/>
                    <a:pt x="501" y="79"/>
                    <a:pt x="410" y="79"/>
                  </a:cubicBezTo>
                  <a:cubicBezTo>
                    <a:pt x="319" y="79"/>
                    <a:pt x="197" y="65"/>
                    <a:pt x="72" y="5"/>
                  </a:cubicBezTo>
                  <a:cubicBezTo>
                    <a:pt x="65" y="2"/>
                    <a:pt x="58" y="0"/>
                    <a:pt x="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823;p50"/>
            <p:cNvSpPr/>
            <p:nvPr/>
          </p:nvSpPr>
          <p:spPr>
            <a:xfrm flipH="1">
              <a:off x="5304572" y="2879956"/>
              <a:ext cx="679005" cy="1261743"/>
            </a:xfrm>
            <a:custGeom>
              <a:avLst/>
              <a:gdLst/>
              <a:ahLst/>
              <a:cxnLst/>
              <a:rect l="l" t="t" r="r" b="b"/>
              <a:pathLst>
                <a:path w="9264" h="17214" extrusionOk="0">
                  <a:moveTo>
                    <a:pt x="5467" y="1"/>
                  </a:moveTo>
                  <a:cubicBezTo>
                    <a:pt x="4702" y="1"/>
                    <a:pt x="4060" y="746"/>
                    <a:pt x="3873" y="1537"/>
                  </a:cubicBezTo>
                  <a:lnTo>
                    <a:pt x="3873" y="1537"/>
                  </a:lnTo>
                  <a:cubicBezTo>
                    <a:pt x="3324" y="2525"/>
                    <a:pt x="3207" y="4143"/>
                    <a:pt x="3001" y="5040"/>
                  </a:cubicBezTo>
                  <a:cubicBezTo>
                    <a:pt x="2703" y="6350"/>
                    <a:pt x="1775" y="7255"/>
                    <a:pt x="1441" y="8529"/>
                  </a:cubicBezTo>
                  <a:cubicBezTo>
                    <a:pt x="1096" y="9874"/>
                    <a:pt x="1" y="14292"/>
                    <a:pt x="1989" y="14946"/>
                  </a:cubicBezTo>
                  <a:cubicBezTo>
                    <a:pt x="2067" y="14972"/>
                    <a:pt x="2143" y="14982"/>
                    <a:pt x="2218" y="14982"/>
                  </a:cubicBezTo>
                  <a:cubicBezTo>
                    <a:pt x="2475" y="14982"/>
                    <a:pt x="2712" y="14863"/>
                    <a:pt x="2950" y="14863"/>
                  </a:cubicBezTo>
                  <a:cubicBezTo>
                    <a:pt x="3092" y="14863"/>
                    <a:pt x="3235" y="14906"/>
                    <a:pt x="3382" y="15042"/>
                  </a:cubicBezTo>
                  <a:cubicBezTo>
                    <a:pt x="3799" y="15435"/>
                    <a:pt x="3692" y="16328"/>
                    <a:pt x="4084" y="16780"/>
                  </a:cubicBezTo>
                  <a:cubicBezTo>
                    <a:pt x="4353" y="17087"/>
                    <a:pt x="4558" y="17214"/>
                    <a:pt x="4717" y="17214"/>
                  </a:cubicBezTo>
                  <a:cubicBezTo>
                    <a:pt x="5390" y="17214"/>
                    <a:pt x="5221" y="14938"/>
                    <a:pt x="5394" y="14446"/>
                  </a:cubicBezTo>
                  <a:cubicBezTo>
                    <a:pt x="5728" y="13542"/>
                    <a:pt x="6156" y="14113"/>
                    <a:pt x="6668" y="13458"/>
                  </a:cubicBezTo>
                  <a:cubicBezTo>
                    <a:pt x="7502" y="12410"/>
                    <a:pt x="6418" y="11375"/>
                    <a:pt x="6454" y="10327"/>
                  </a:cubicBezTo>
                  <a:cubicBezTo>
                    <a:pt x="6478" y="9624"/>
                    <a:pt x="7049" y="8791"/>
                    <a:pt x="7287" y="8136"/>
                  </a:cubicBezTo>
                  <a:cubicBezTo>
                    <a:pt x="7585" y="7326"/>
                    <a:pt x="7823" y="6493"/>
                    <a:pt x="8097" y="5660"/>
                  </a:cubicBezTo>
                  <a:cubicBezTo>
                    <a:pt x="8561" y="4231"/>
                    <a:pt x="9264" y="2183"/>
                    <a:pt x="7811" y="1088"/>
                  </a:cubicBezTo>
                  <a:cubicBezTo>
                    <a:pt x="7263" y="683"/>
                    <a:pt x="6323" y="123"/>
                    <a:pt x="5656" y="16"/>
                  </a:cubicBezTo>
                  <a:cubicBezTo>
                    <a:pt x="5592" y="6"/>
                    <a:pt x="5529" y="1"/>
                    <a:pt x="54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824;p50"/>
            <p:cNvSpPr/>
            <p:nvPr/>
          </p:nvSpPr>
          <p:spPr>
            <a:xfrm flipH="1">
              <a:off x="7732369" y="2279650"/>
              <a:ext cx="514091" cy="513962"/>
            </a:xfrm>
            <a:custGeom>
              <a:avLst/>
              <a:gdLst/>
              <a:ahLst/>
              <a:cxnLst/>
              <a:rect l="l" t="t" r="r" b="b"/>
              <a:pathLst>
                <a:path w="7014" h="7012" extrusionOk="0">
                  <a:moveTo>
                    <a:pt x="3504" y="0"/>
                  </a:moveTo>
                  <a:cubicBezTo>
                    <a:pt x="3290" y="0"/>
                    <a:pt x="3060" y="153"/>
                    <a:pt x="2882" y="253"/>
                  </a:cubicBezTo>
                  <a:cubicBezTo>
                    <a:pt x="2882" y="229"/>
                    <a:pt x="2906" y="229"/>
                    <a:pt x="2906" y="205"/>
                  </a:cubicBezTo>
                  <a:cubicBezTo>
                    <a:pt x="2884" y="200"/>
                    <a:pt x="2861" y="198"/>
                    <a:pt x="2840" y="198"/>
                  </a:cubicBezTo>
                  <a:cubicBezTo>
                    <a:pt x="2698" y="198"/>
                    <a:pt x="2568" y="291"/>
                    <a:pt x="2465" y="384"/>
                  </a:cubicBezTo>
                  <a:cubicBezTo>
                    <a:pt x="2442" y="384"/>
                    <a:pt x="2418" y="396"/>
                    <a:pt x="2394" y="396"/>
                  </a:cubicBezTo>
                  <a:cubicBezTo>
                    <a:pt x="2394" y="324"/>
                    <a:pt x="2358" y="265"/>
                    <a:pt x="2358" y="193"/>
                  </a:cubicBezTo>
                  <a:cubicBezTo>
                    <a:pt x="2180" y="241"/>
                    <a:pt x="2072" y="384"/>
                    <a:pt x="2001" y="538"/>
                  </a:cubicBezTo>
                  <a:cubicBezTo>
                    <a:pt x="1977" y="550"/>
                    <a:pt x="1965" y="562"/>
                    <a:pt x="1941" y="562"/>
                  </a:cubicBezTo>
                  <a:cubicBezTo>
                    <a:pt x="1918" y="503"/>
                    <a:pt x="1894" y="431"/>
                    <a:pt x="1906" y="336"/>
                  </a:cubicBezTo>
                  <a:lnTo>
                    <a:pt x="1906" y="336"/>
                  </a:lnTo>
                  <a:cubicBezTo>
                    <a:pt x="1751" y="372"/>
                    <a:pt x="1727" y="538"/>
                    <a:pt x="1620" y="610"/>
                  </a:cubicBezTo>
                  <a:cubicBezTo>
                    <a:pt x="1525" y="669"/>
                    <a:pt x="1322" y="646"/>
                    <a:pt x="1203" y="717"/>
                  </a:cubicBezTo>
                  <a:cubicBezTo>
                    <a:pt x="1263" y="753"/>
                    <a:pt x="1322" y="824"/>
                    <a:pt x="1418" y="836"/>
                  </a:cubicBezTo>
                  <a:cubicBezTo>
                    <a:pt x="1251" y="884"/>
                    <a:pt x="1096" y="884"/>
                    <a:pt x="941" y="979"/>
                  </a:cubicBezTo>
                  <a:cubicBezTo>
                    <a:pt x="1001" y="1015"/>
                    <a:pt x="1096" y="1039"/>
                    <a:pt x="1179" y="1062"/>
                  </a:cubicBezTo>
                  <a:cubicBezTo>
                    <a:pt x="1037" y="1146"/>
                    <a:pt x="929" y="1265"/>
                    <a:pt x="870" y="1396"/>
                  </a:cubicBezTo>
                  <a:cubicBezTo>
                    <a:pt x="775" y="1443"/>
                    <a:pt x="691" y="1491"/>
                    <a:pt x="632" y="1550"/>
                  </a:cubicBezTo>
                  <a:cubicBezTo>
                    <a:pt x="298" y="1836"/>
                    <a:pt x="120" y="2253"/>
                    <a:pt x="96" y="2658"/>
                  </a:cubicBezTo>
                  <a:cubicBezTo>
                    <a:pt x="84" y="3027"/>
                    <a:pt x="108" y="3396"/>
                    <a:pt x="167" y="3753"/>
                  </a:cubicBezTo>
                  <a:cubicBezTo>
                    <a:pt x="191" y="3956"/>
                    <a:pt x="239" y="4146"/>
                    <a:pt x="227" y="4360"/>
                  </a:cubicBezTo>
                  <a:cubicBezTo>
                    <a:pt x="227" y="4491"/>
                    <a:pt x="167" y="4706"/>
                    <a:pt x="251" y="4825"/>
                  </a:cubicBezTo>
                  <a:cubicBezTo>
                    <a:pt x="275" y="4801"/>
                    <a:pt x="286" y="4801"/>
                    <a:pt x="310" y="4765"/>
                  </a:cubicBezTo>
                  <a:lnTo>
                    <a:pt x="310" y="4765"/>
                  </a:lnTo>
                  <a:cubicBezTo>
                    <a:pt x="275" y="4860"/>
                    <a:pt x="60" y="5253"/>
                    <a:pt x="156" y="5337"/>
                  </a:cubicBezTo>
                  <a:cubicBezTo>
                    <a:pt x="166" y="5347"/>
                    <a:pt x="177" y="5352"/>
                    <a:pt x="188" y="5352"/>
                  </a:cubicBezTo>
                  <a:cubicBezTo>
                    <a:pt x="239" y="5352"/>
                    <a:pt x="291" y="5257"/>
                    <a:pt x="310" y="5218"/>
                  </a:cubicBezTo>
                  <a:lnTo>
                    <a:pt x="310" y="5218"/>
                  </a:lnTo>
                  <a:cubicBezTo>
                    <a:pt x="275" y="5408"/>
                    <a:pt x="191" y="5587"/>
                    <a:pt x="120" y="5753"/>
                  </a:cubicBezTo>
                  <a:cubicBezTo>
                    <a:pt x="84" y="5849"/>
                    <a:pt x="13" y="5956"/>
                    <a:pt x="1" y="6063"/>
                  </a:cubicBezTo>
                  <a:cubicBezTo>
                    <a:pt x="227" y="6063"/>
                    <a:pt x="417" y="6051"/>
                    <a:pt x="632" y="5980"/>
                  </a:cubicBezTo>
                  <a:cubicBezTo>
                    <a:pt x="1513" y="5682"/>
                    <a:pt x="2156" y="4491"/>
                    <a:pt x="2001" y="3598"/>
                  </a:cubicBezTo>
                  <a:cubicBezTo>
                    <a:pt x="1961" y="3368"/>
                    <a:pt x="1988" y="2699"/>
                    <a:pt x="2303" y="2699"/>
                  </a:cubicBezTo>
                  <a:cubicBezTo>
                    <a:pt x="2363" y="2699"/>
                    <a:pt x="2432" y="2722"/>
                    <a:pt x="2513" y="2777"/>
                  </a:cubicBezTo>
                  <a:cubicBezTo>
                    <a:pt x="2620" y="2860"/>
                    <a:pt x="2608" y="3015"/>
                    <a:pt x="2620" y="3134"/>
                  </a:cubicBezTo>
                  <a:cubicBezTo>
                    <a:pt x="2715" y="3753"/>
                    <a:pt x="2644" y="4325"/>
                    <a:pt x="2215" y="4801"/>
                  </a:cubicBezTo>
                  <a:cubicBezTo>
                    <a:pt x="1810" y="5241"/>
                    <a:pt x="1810" y="5551"/>
                    <a:pt x="2180" y="6027"/>
                  </a:cubicBezTo>
                  <a:cubicBezTo>
                    <a:pt x="2501" y="6432"/>
                    <a:pt x="2799" y="6753"/>
                    <a:pt x="3311" y="6873"/>
                  </a:cubicBezTo>
                  <a:cubicBezTo>
                    <a:pt x="3561" y="6932"/>
                    <a:pt x="3799" y="6956"/>
                    <a:pt x="4049" y="6980"/>
                  </a:cubicBezTo>
                  <a:cubicBezTo>
                    <a:pt x="4266" y="6999"/>
                    <a:pt x="4486" y="7011"/>
                    <a:pt x="4705" y="7011"/>
                  </a:cubicBezTo>
                  <a:cubicBezTo>
                    <a:pt x="4896" y="7011"/>
                    <a:pt x="5087" y="7002"/>
                    <a:pt x="5275" y="6980"/>
                  </a:cubicBezTo>
                  <a:cubicBezTo>
                    <a:pt x="5442" y="6968"/>
                    <a:pt x="5740" y="6944"/>
                    <a:pt x="5859" y="6801"/>
                  </a:cubicBezTo>
                  <a:cubicBezTo>
                    <a:pt x="5966" y="6682"/>
                    <a:pt x="5990" y="6265"/>
                    <a:pt x="5871" y="6134"/>
                  </a:cubicBezTo>
                  <a:cubicBezTo>
                    <a:pt x="5841" y="6095"/>
                    <a:pt x="5795" y="6082"/>
                    <a:pt x="5742" y="6082"/>
                  </a:cubicBezTo>
                  <a:cubicBezTo>
                    <a:pt x="5666" y="6082"/>
                    <a:pt x="5573" y="6108"/>
                    <a:pt x="5490" y="6122"/>
                  </a:cubicBezTo>
                  <a:cubicBezTo>
                    <a:pt x="5439" y="6130"/>
                    <a:pt x="5393" y="6134"/>
                    <a:pt x="5352" y="6134"/>
                  </a:cubicBezTo>
                  <a:cubicBezTo>
                    <a:pt x="4677" y="6134"/>
                    <a:pt x="5044" y="5195"/>
                    <a:pt x="5537" y="5015"/>
                  </a:cubicBezTo>
                  <a:cubicBezTo>
                    <a:pt x="5562" y="5006"/>
                    <a:pt x="5590" y="5003"/>
                    <a:pt x="5619" y="5003"/>
                  </a:cubicBezTo>
                  <a:cubicBezTo>
                    <a:pt x="5667" y="5003"/>
                    <a:pt x="5719" y="5011"/>
                    <a:pt x="5768" y="5011"/>
                  </a:cubicBezTo>
                  <a:cubicBezTo>
                    <a:pt x="5805" y="5011"/>
                    <a:pt x="5840" y="5006"/>
                    <a:pt x="5871" y="4991"/>
                  </a:cubicBezTo>
                  <a:cubicBezTo>
                    <a:pt x="5990" y="4920"/>
                    <a:pt x="6061" y="4658"/>
                    <a:pt x="5918" y="4575"/>
                  </a:cubicBezTo>
                  <a:cubicBezTo>
                    <a:pt x="5901" y="4563"/>
                    <a:pt x="5876" y="4558"/>
                    <a:pt x="5847" y="4558"/>
                  </a:cubicBezTo>
                  <a:cubicBezTo>
                    <a:pt x="5700" y="4558"/>
                    <a:pt x="5434" y="4688"/>
                    <a:pt x="5335" y="4718"/>
                  </a:cubicBezTo>
                  <a:cubicBezTo>
                    <a:pt x="4939" y="4870"/>
                    <a:pt x="4587" y="5203"/>
                    <a:pt x="4160" y="5203"/>
                  </a:cubicBezTo>
                  <a:cubicBezTo>
                    <a:pt x="4086" y="5203"/>
                    <a:pt x="4009" y="5193"/>
                    <a:pt x="3930" y="5170"/>
                  </a:cubicBezTo>
                  <a:cubicBezTo>
                    <a:pt x="3715" y="5122"/>
                    <a:pt x="3596" y="4932"/>
                    <a:pt x="3430" y="4813"/>
                  </a:cubicBezTo>
                  <a:cubicBezTo>
                    <a:pt x="3168" y="4634"/>
                    <a:pt x="3001" y="4551"/>
                    <a:pt x="3001" y="4206"/>
                  </a:cubicBezTo>
                  <a:cubicBezTo>
                    <a:pt x="3001" y="3991"/>
                    <a:pt x="2977" y="3765"/>
                    <a:pt x="3013" y="3575"/>
                  </a:cubicBezTo>
                  <a:cubicBezTo>
                    <a:pt x="3049" y="3372"/>
                    <a:pt x="3120" y="3217"/>
                    <a:pt x="3108" y="3015"/>
                  </a:cubicBezTo>
                  <a:cubicBezTo>
                    <a:pt x="3096" y="2908"/>
                    <a:pt x="3049" y="2824"/>
                    <a:pt x="3061" y="2717"/>
                  </a:cubicBezTo>
                  <a:cubicBezTo>
                    <a:pt x="3061" y="2586"/>
                    <a:pt x="3084" y="2443"/>
                    <a:pt x="3120" y="2312"/>
                  </a:cubicBezTo>
                  <a:cubicBezTo>
                    <a:pt x="3156" y="2205"/>
                    <a:pt x="3287" y="1884"/>
                    <a:pt x="3442" y="1884"/>
                  </a:cubicBezTo>
                  <a:cubicBezTo>
                    <a:pt x="3501" y="1884"/>
                    <a:pt x="3477" y="1920"/>
                    <a:pt x="3513" y="1931"/>
                  </a:cubicBezTo>
                  <a:cubicBezTo>
                    <a:pt x="3561" y="1943"/>
                    <a:pt x="3596" y="1943"/>
                    <a:pt x="3644" y="1943"/>
                  </a:cubicBezTo>
                  <a:cubicBezTo>
                    <a:pt x="3787" y="1931"/>
                    <a:pt x="3966" y="1872"/>
                    <a:pt x="4073" y="1789"/>
                  </a:cubicBezTo>
                  <a:lnTo>
                    <a:pt x="4073" y="1789"/>
                  </a:lnTo>
                  <a:cubicBezTo>
                    <a:pt x="3994" y="1916"/>
                    <a:pt x="4164" y="1963"/>
                    <a:pt x="4367" y="1963"/>
                  </a:cubicBezTo>
                  <a:cubicBezTo>
                    <a:pt x="4562" y="1963"/>
                    <a:pt x="4788" y="1919"/>
                    <a:pt x="4847" y="1860"/>
                  </a:cubicBezTo>
                  <a:lnTo>
                    <a:pt x="4847" y="1860"/>
                  </a:lnTo>
                  <a:cubicBezTo>
                    <a:pt x="4820" y="2015"/>
                    <a:pt x="4937" y="2063"/>
                    <a:pt x="5070" y="2063"/>
                  </a:cubicBezTo>
                  <a:cubicBezTo>
                    <a:pt x="5172" y="2063"/>
                    <a:pt x="5284" y="2034"/>
                    <a:pt x="5347" y="2003"/>
                  </a:cubicBezTo>
                  <a:cubicBezTo>
                    <a:pt x="5358" y="2070"/>
                    <a:pt x="5358" y="2159"/>
                    <a:pt x="5428" y="2159"/>
                  </a:cubicBezTo>
                  <a:cubicBezTo>
                    <a:pt x="5433" y="2159"/>
                    <a:pt x="5437" y="2158"/>
                    <a:pt x="5442" y="2158"/>
                  </a:cubicBezTo>
                  <a:cubicBezTo>
                    <a:pt x="5585" y="2158"/>
                    <a:pt x="5537" y="1979"/>
                    <a:pt x="5609" y="1931"/>
                  </a:cubicBezTo>
                  <a:cubicBezTo>
                    <a:pt x="5623" y="1921"/>
                    <a:pt x="5638" y="1917"/>
                    <a:pt x="5653" y="1917"/>
                  </a:cubicBezTo>
                  <a:cubicBezTo>
                    <a:pt x="5790" y="1917"/>
                    <a:pt x="5907" y="2334"/>
                    <a:pt x="5918" y="2420"/>
                  </a:cubicBezTo>
                  <a:cubicBezTo>
                    <a:pt x="6097" y="2408"/>
                    <a:pt x="6156" y="2051"/>
                    <a:pt x="6168" y="1920"/>
                  </a:cubicBezTo>
                  <a:cubicBezTo>
                    <a:pt x="6252" y="1884"/>
                    <a:pt x="6335" y="1848"/>
                    <a:pt x="6418" y="1801"/>
                  </a:cubicBezTo>
                  <a:cubicBezTo>
                    <a:pt x="6502" y="1827"/>
                    <a:pt x="6582" y="1846"/>
                    <a:pt x="6646" y="1846"/>
                  </a:cubicBezTo>
                  <a:cubicBezTo>
                    <a:pt x="6726" y="1846"/>
                    <a:pt x="6781" y="1815"/>
                    <a:pt x="6787" y="1729"/>
                  </a:cubicBezTo>
                  <a:cubicBezTo>
                    <a:pt x="6823" y="1765"/>
                    <a:pt x="6894" y="1789"/>
                    <a:pt x="6918" y="1812"/>
                  </a:cubicBezTo>
                  <a:cubicBezTo>
                    <a:pt x="6894" y="1729"/>
                    <a:pt x="6918" y="1610"/>
                    <a:pt x="6894" y="1527"/>
                  </a:cubicBezTo>
                  <a:lnTo>
                    <a:pt x="6894" y="1527"/>
                  </a:lnTo>
                  <a:cubicBezTo>
                    <a:pt x="6942" y="1550"/>
                    <a:pt x="6990" y="1562"/>
                    <a:pt x="7014" y="1574"/>
                  </a:cubicBezTo>
                  <a:cubicBezTo>
                    <a:pt x="6966" y="1431"/>
                    <a:pt x="6823" y="1265"/>
                    <a:pt x="6752" y="1169"/>
                  </a:cubicBezTo>
                  <a:cubicBezTo>
                    <a:pt x="6704" y="1146"/>
                    <a:pt x="6644" y="1086"/>
                    <a:pt x="6573" y="1027"/>
                  </a:cubicBezTo>
                  <a:cubicBezTo>
                    <a:pt x="6525" y="931"/>
                    <a:pt x="6454" y="884"/>
                    <a:pt x="6359" y="848"/>
                  </a:cubicBezTo>
                  <a:cubicBezTo>
                    <a:pt x="6323" y="812"/>
                    <a:pt x="6287" y="777"/>
                    <a:pt x="6252" y="753"/>
                  </a:cubicBezTo>
                  <a:cubicBezTo>
                    <a:pt x="6275" y="729"/>
                    <a:pt x="6287" y="741"/>
                    <a:pt x="6311" y="717"/>
                  </a:cubicBezTo>
                  <a:cubicBezTo>
                    <a:pt x="6121" y="669"/>
                    <a:pt x="5692" y="538"/>
                    <a:pt x="5751" y="336"/>
                  </a:cubicBezTo>
                  <a:cubicBezTo>
                    <a:pt x="5705" y="331"/>
                    <a:pt x="5655" y="329"/>
                    <a:pt x="5602" y="329"/>
                  </a:cubicBezTo>
                  <a:cubicBezTo>
                    <a:pt x="5444" y="329"/>
                    <a:pt x="5264" y="346"/>
                    <a:pt x="5093" y="346"/>
                  </a:cubicBezTo>
                  <a:cubicBezTo>
                    <a:pt x="4927" y="346"/>
                    <a:pt x="4772" y="330"/>
                    <a:pt x="4656" y="265"/>
                  </a:cubicBezTo>
                  <a:lnTo>
                    <a:pt x="4775" y="265"/>
                  </a:lnTo>
                  <a:cubicBezTo>
                    <a:pt x="4537" y="265"/>
                    <a:pt x="4275" y="265"/>
                    <a:pt x="4049" y="193"/>
                  </a:cubicBezTo>
                  <a:cubicBezTo>
                    <a:pt x="4061" y="157"/>
                    <a:pt x="4085" y="134"/>
                    <a:pt x="4108" y="110"/>
                  </a:cubicBezTo>
                  <a:cubicBezTo>
                    <a:pt x="4071" y="103"/>
                    <a:pt x="4035" y="101"/>
                    <a:pt x="3999" y="101"/>
                  </a:cubicBezTo>
                  <a:cubicBezTo>
                    <a:pt x="3875" y="101"/>
                    <a:pt x="3758" y="131"/>
                    <a:pt x="3634" y="131"/>
                  </a:cubicBezTo>
                  <a:cubicBezTo>
                    <a:pt x="3599" y="131"/>
                    <a:pt x="3562" y="128"/>
                    <a:pt x="3525" y="122"/>
                  </a:cubicBezTo>
                  <a:cubicBezTo>
                    <a:pt x="3537" y="98"/>
                    <a:pt x="3537" y="38"/>
                    <a:pt x="3549" y="3"/>
                  </a:cubicBezTo>
                  <a:cubicBezTo>
                    <a:pt x="3534" y="1"/>
                    <a:pt x="3519" y="0"/>
                    <a:pt x="35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825;p50"/>
            <p:cNvSpPr/>
            <p:nvPr/>
          </p:nvSpPr>
          <p:spPr>
            <a:xfrm flipH="1">
              <a:off x="5175412" y="2613080"/>
              <a:ext cx="94331" cy="37089"/>
            </a:xfrm>
            <a:custGeom>
              <a:avLst/>
              <a:gdLst/>
              <a:ahLst/>
              <a:cxnLst/>
              <a:rect l="l" t="t" r="r" b="b"/>
              <a:pathLst>
                <a:path w="1287" h="506" extrusionOk="0">
                  <a:moveTo>
                    <a:pt x="615" y="0"/>
                  </a:moveTo>
                  <a:cubicBezTo>
                    <a:pt x="498" y="0"/>
                    <a:pt x="381" y="44"/>
                    <a:pt x="275" y="97"/>
                  </a:cubicBezTo>
                  <a:cubicBezTo>
                    <a:pt x="239" y="109"/>
                    <a:pt x="191" y="145"/>
                    <a:pt x="144" y="157"/>
                  </a:cubicBezTo>
                  <a:cubicBezTo>
                    <a:pt x="123" y="157"/>
                    <a:pt x="112" y="130"/>
                    <a:pt x="86" y="130"/>
                  </a:cubicBezTo>
                  <a:cubicBezTo>
                    <a:pt x="82" y="130"/>
                    <a:pt x="77" y="131"/>
                    <a:pt x="72" y="133"/>
                  </a:cubicBezTo>
                  <a:cubicBezTo>
                    <a:pt x="25" y="157"/>
                    <a:pt x="1" y="192"/>
                    <a:pt x="1" y="240"/>
                  </a:cubicBezTo>
                  <a:cubicBezTo>
                    <a:pt x="1" y="389"/>
                    <a:pt x="149" y="425"/>
                    <a:pt x="320" y="425"/>
                  </a:cubicBezTo>
                  <a:cubicBezTo>
                    <a:pt x="482" y="425"/>
                    <a:pt x="664" y="392"/>
                    <a:pt x="762" y="392"/>
                  </a:cubicBezTo>
                  <a:cubicBezTo>
                    <a:pt x="776" y="392"/>
                    <a:pt x="788" y="393"/>
                    <a:pt x="799" y="395"/>
                  </a:cubicBezTo>
                  <a:cubicBezTo>
                    <a:pt x="930" y="421"/>
                    <a:pt x="1036" y="505"/>
                    <a:pt x="1154" y="505"/>
                  </a:cubicBezTo>
                  <a:cubicBezTo>
                    <a:pt x="1196" y="505"/>
                    <a:pt x="1240" y="494"/>
                    <a:pt x="1287" y="466"/>
                  </a:cubicBezTo>
                  <a:cubicBezTo>
                    <a:pt x="1108" y="299"/>
                    <a:pt x="918" y="14"/>
                    <a:pt x="656" y="2"/>
                  </a:cubicBezTo>
                  <a:cubicBezTo>
                    <a:pt x="642" y="1"/>
                    <a:pt x="628" y="0"/>
                    <a:pt x="6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826;p50"/>
            <p:cNvSpPr/>
            <p:nvPr/>
          </p:nvSpPr>
          <p:spPr>
            <a:xfrm flipH="1">
              <a:off x="5069800" y="2405062"/>
              <a:ext cx="498333" cy="663709"/>
            </a:xfrm>
            <a:custGeom>
              <a:avLst/>
              <a:gdLst/>
              <a:ahLst/>
              <a:cxnLst/>
              <a:rect l="l" t="t" r="r" b="b"/>
              <a:pathLst>
                <a:path w="6799" h="9055" extrusionOk="0">
                  <a:moveTo>
                    <a:pt x="3919" y="0"/>
                  </a:moveTo>
                  <a:cubicBezTo>
                    <a:pt x="3651" y="0"/>
                    <a:pt x="3340" y="159"/>
                    <a:pt x="3143" y="280"/>
                  </a:cubicBezTo>
                  <a:cubicBezTo>
                    <a:pt x="3191" y="161"/>
                    <a:pt x="3310" y="90"/>
                    <a:pt x="3429" y="30"/>
                  </a:cubicBezTo>
                  <a:cubicBezTo>
                    <a:pt x="3250" y="30"/>
                    <a:pt x="2893" y="113"/>
                    <a:pt x="2786" y="137"/>
                  </a:cubicBezTo>
                  <a:cubicBezTo>
                    <a:pt x="2560" y="173"/>
                    <a:pt x="2405" y="244"/>
                    <a:pt x="2215" y="447"/>
                  </a:cubicBezTo>
                  <a:cubicBezTo>
                    <a:pt x="2226" y="375"/>
                    <a:pt x="2191" y="280"/>
                    <a:pt x="2203" y="197"/>
                  </a:cubicBezTo>
                  <a:lnTo>
                    <a:pt x="2203" y="197"/>
                  </a:lnTo>
                  <a:cubicBezTo>
                    <a:pt x="2048" y="268"/>
                    <a:pt x="1953" y="459"/>
                    <a:pt x="1881" y="601"/>
                  </a:cubicBezTo>
                  <a:cubicBezTo>
                    <a:pt x="1834" y="518"/>
                    <a:pt x="1798" y="411"/>
                    <a:pt x="1786" y="304"/>
                  </a:cubicBezTo>
                  <a:cubicBezTo>
                    <a:pt x="1619" y="351"/>
                    <a:pt x="1536" y="530"/>
                    <a:pt x="1488" y="685"/>
                  </a:cubicBezTo>
                  <a:cubicBezTo>
                    <a:pt x="1417" y="590"/>
                    <a:pt x="1322" y="506"/>
                    <a:pt x="1214" y="494"/>
                  </a:cubicBezTo>
                  <a:lnTo>
                    <a:pt x="1214" y="494"/>
                  </a:lnTo>
                  <a:cubicBezTo>
                    <a:pt x="1214" y="601"/>
                    <a:pt x="1286" y="709"/>
                    <a:pt x="1369" y="768"/>
                  </a:cubicBezTo>
                  <a:cubicBezTo>
                    <a:pt x="1238" y="768"/>
                    <a:pt x="1107" y="804"/>
                    <a:pt x="1048" y="899"/>
                  </a:cubicBezTo>
                  <a:cubicBezTo>
                    <a:pt x="1083" y="899"/>
                    <a:pt x="1143" y="911"/>
                    <a:pt x="1179" y="911"/>
                  </a:cubicBezTo>
                  <a:cubicBezTo>
                    <a:pt x="857" y="1042"/>
                    <a:pt x="845" y="1185"/>
                    <a:pt x="1036" y="1292"/>
                  </a:cubicBezTo>
                  <a:cubicBezTo>
                    <a:pt x="1036" y="1316"/>
                    <a:pt x="1024" y="1340"/>
                    <a:pt x="1024" y="1363"/>
                  </a:cubicBezTo>
                  <a:cubicBezTo>
                    <a:pt x="869" y="1435"/>
                    <a:pt x="702" y="1518"/>
                    <a:pt x="583" y="1625"/>
                  </a:cubicBezTo>
                  <a:cubicBezTo>
                    <a:pt x="286" y="1911"/>
                    <a:pt x="107" y="2328"/>
                    <a:pt x="95" y="2733"/>
                  </a:cubicBezTo>
                  <a:cubicBezTo>
                    <a:pt x="71" y="3090"/>
                    <a:pt x="95" y="3447"/>
                    <a:pt x="155" y="3804"/>
                  </a:cubicBezTo>
                  <a:cubicBezTo>
                    <a:pt x="179" y="4007"/>
                    <a:pt x="214" y="4197"/>
                    <a:pt x="214" y="4411"/>
                  </a:cubicBezTo>
                  <a:cubicBezTo>
                    <a:pt x="202" y="4531"/>
                    <a:pt x="155" y="4745"/>
                    <a:pt x="238" y="4864"/>
                  </a:cubicBezTo>
                  <a:cubicBezTo>
                    <a:pt x="249" y="4853"/>
                    <a:pt x="270" y="4852"/>
                    <a:pt x="283" y="4824"/>
                  </a:cubicBezTo>
                  <a:lnTo>
                    <a:pt x="283" y="4824"/>
                  </a:lnTo>
                  <a:cubicBezTo>
                    <a:pt x="241" y="4930"/>
                    <a:pt x="62" y="5295"/>
                    <a:pt x="143" y="5376"/>
                  </a:cubicBezTo>
                  <a:cubicBezTo>
                    <a:pt x="154" y="5387"/>
                    <a:pt x="164" y="5391"/>
                    <a:pt x="175" y="5391"/>
                  </a:cubicBezTo>
                  <a:cubicBezTo>
                    <a:pt x="223" y="5391"/>
                    <a:pt x="268" y="5298"/>
                    <a:pt x="298" y="5269"/>
                  </a:cubicBezTo>
                  <a:lnTo>
                    <a:pt x="298" y="5269"/>
                  </a:lnTo>
                  <a:cubicBezTo>
                    <a:pt x="250" y="5447"/>
                    <a:pt x="179" y="5614"/>
                    <a:pt x="107" y="5793"/>
                  </a:cubicBezTo>
                  <a:cubicBezTo>
                    <a:pt x="71" y="5888"/>
                    <a:pt x="0" y="5995"/>
                    <a:pt x="0" y="6090"/>
                  </a:cubicBezTo>
                  <a:cubicBezTo>
                    <a:pt x="46" y="6093"/>
                    <a:pt x="91" y="6094"/>
                    <a:pt x="134" y="6094"/>
                  </a:cubicBezTo>
                  <a:cubicBezTo>
                    <a:pt x="292" y="6094"/>
                    <a:pt x="436" y="6075"/>
                    <a:pt x="595" y="6019"/>
                  </a:cubicBezTo>
                  <a:cubicBezTo>
                    <a:pt x="1429" y="5721"/>
                    <a:pt x="2036" y="4542"/>
                    <a:pt x="1893" y="3649"/>
                  </a:cubicBezTo>
                  <a:cubicBezTo>
                    <a:pt x="1853" y="3429"/>
                    <a:pt x="1872" y="2773"/>
                    <a:pt x="2168" y="2773"/>
                  </a:cubicBezTo>
                  <a:cubicBezTo>
                    <a:pt x="2225" y="2773"/>
                    <a:pt x="2291" y="2796"/>
                    <a:pt x="2369" y="2852"/>
                  </a:cubicBezTo>
                  <a:cubicBezTo>
                    <a:pt x="2477" y="2923"/>
                    <a:pt x="2453" y="3078"/>
                    <a:pt x="2477" y="3197"/>
                  </a:cubicBezTo>
                  <a:cubicBezTo>
                    <a:pt x="2536" y="3638"/>
                    <a:pt x="2500" y="4078"/>
                    <a:pt x="2369" y="4507"/>
                  </a:cubicBezTo>
                  <a:cubicBezTo>
                    <a:pt x="2226" y="4959"/>
                    <a:pt x="2000" y="5340"/>
                    <a:pt x="2215" y="5828"/>
                  </a:cubicBezTo>
                  <a:cubicBezTo>
                    <a:pt x="2548" y="6566"/>
                    <a:pt x="3369" y="7114"/>
                    <a:pt x="4001" y="7531"/>
                  </a:cubicBezTo>
                  <a:cubicBezTo>
                    <a:pt x="4334" y="7757"/>
                    <a:pt x="4643" y="8031"/>
                    <a:pt x="4893" y="8364"/>
                  </a:cubicBezTo>
                  <a:cubicBezTo>
                    <a:pt x="5072" y="8579"/>
                    <a:pt x="5215" y="8900"/>
                    <a:pt x="5441" y="9055"/>
                  </a:cubicBezTo>
                  <a:cubicBezTo>
                    <a:pt x="5477" y="8924"/>
                    <a:pt x="5489" y="8733"/>
                    <a:pt x="5489" y="8591"/>
                  </a:cubicBezTo>
                  <a:cubicBezTo>
                    <a:pt x="5513" y="8698"/>
                    <a:pt x="5525" y="8805"/>
                    <a:pt x="5560" y="8912"/>
                  </a:cubicBezTo>
                  <a:cubicBezTo>
                    <a:pt x="5560" y="8698"/>
                    <a:pt x="5667" y="8495"/>
                    <a:pt x="5691" y="8269"/>
                  </a:cubicBezTo>
                  <a:cubicBezTo>
                    <a:pt x="5727" y="8019"/>
                    <a:pt x="5739" y="7745"/>
                    <a:pt x="5715" y="7483"/>
                  </a:cubicBezTo>
                  <a:cubicBezTo>
                    <a:pt x="5703" y="7340"/>
                    <a:pt x="5655" y="7186"/>
                    <a:pt x="5632" y="7055"/>
                  </a:cubicBezTo>
                  <a:cubicBezTo>
                    <a:pt x="5533" y="6648"/>
                    <a:pt x="5759" y="6139"/>
                    <a:pt x="5315" y="6139"/>
                  </a:cubicBezTo>
                  <a:cubicBezTo>
                    <a:pt x="5279" y="6139"/>
                    <a:pt x="5237" y="6143"/>
                    <a:pt x="5191" y="6150"/>
                  </a:cubicBezTo>
                  <a:cubicBezTo>
                    <a:pt x="5142" y="6158"/>
                    <a:pt x="5097" y="6161"/>
                    <a:pt x="5056" y="6161"/>
                  </a:cubicBezTo>
                  <a:cubicBezTo>
                    <a:pt x="4414" y="6161"/>
                    <a:pt x="4768" y="5245"/>
                    <a:pt x="5227" y="5054"/>
                  </a:cubicBezTo>
                  <a:cubicBezTo>
                    <a:pt x="5248" y="5049"/>
                    <a:pt x="5272" y="5047"/>
                    <a:pt x="5296" y="5047"/>
                  </a:cubicBezTo>
                  <a:cubicBezTo>
                    <a:pt x="5339" y="5047"/>
                    <a:pt x="5385" y="5053"/>
                    <a:pt x="5429" y="5053"/>
                  </a:cubicBezTo>
                  <a:cubicBezTo>
                    <a:pt x="5468" y="5053"/>
                    <a:pt x="5506" y="5048"/>
                    <a:pt x="5536" y="5031"/>
                  </a:cubicBezTo>
                  <a:cubicBezTo>
                    <a:pt x="5655" y="4971"/>
                    <a:pt x="5727" y="4709"/>
                    <a:pt x="5584" y="4626"/>
                  </a:cubicBezTo>
                  <a:cubicBezTo>
                    <a:pt x="5568" y="4613"/>
                    <a:pt x="5544" y="4608"/>
                    <a:pt x="5515" y="4608"/>
                  </a:cubicBezTo>
                  <a:cubicBezTo>
                    <a:pt x="5377" y="4608"/>
                    <a:pt x="5125" y="4729"/>
                    <a:pt x="5036" y="4769"/>
                  </a:cubicBezTo>
                  <a:cubicBezTo>
                    <a:pt x="4657" y="4912"/>
                    <a:pt x="4322" y="5250"/>
                    <a:pt x="3909" y="5250"/>
                  </a:cubicBezTo>
                  <a:cubicBezTo>
                    <a:pt x="3843" y="5250"/>
                    <a:pt x="3774" y="5241"/>
                    <a:pt x="3703" y="5221"/>
                  </a:cubicBezTo>
                  <a:cubicBezTo>
                    <a:pt x="3512" y="5162"/>
                    <a:pt x="3393" y="4983"/>
                    <a:pt x="3227" y="4864"/>
                  </a:cubicBezTo>
                  <a:cubicBezTo>
                    <a:pt x="2988" y="4685"/>
                    <a:pt x="2834" y="4602"/>
                    <a:pt x="2834" y="4257"/>
                  </a:cubicBezTo>
                  <a:cubicBezTo>
                    <a:pt x="2834" y="4042"/>
                    <a:pt x="2810" y="3828"/>
                    <a:pt x="2846" y="3626"/>
                  </a:cubicBezTo>
                  <a:cubicBezTo>
                    <a:pt x="2881" y="3435"/>
                    <a:pt x="2953" y="3280"/>
                    <a:pt x="2929" y="3078"/>
                  </a:cubicBezTo>
                  <a:cubicBezTo>
                    <a:pt x="2917" y="2971"/>
                    <a:pt x="2881" y="2887"/>
                    <a:pt x="2881" y="2792"/>
                  </a:cubicBezTo>
                  <a:cubicBezTo>
                    <a:pt x="2900" y="2458"/>
                    <a:pt x="2920" y="2269"/>
                    <a:pt x="3154" y="2269"/>
                  </a:cubicBezTo>
                  <a:cubicBezTo>
                    <a:pt x="3212" y="2269"/>
                    <a:pt x="3282" y="2281"/>
                    <a:pt x="3369" y="2304"/>
                  </a:cubicBezTo>
                  <a:cubicBezTo>
                    <a:pt x="3536" y="2352"/>
                    <a:pt x="3691" y="2471"/>
                    <a:pt x="3846" y="2554"/>
                  </a:cubicBezTo>
                  <a:cubicBezTo>
                    <a:pt x="4155" y="2685"/>
                    <a:pt x="4489" y="2745"/>
                    <a:pt x="4786" y="2864"/>
                  </a:cubicBezTo>
                  <a:cubicBezTo>
                    <a:pt x="4893" y="2911"/>
                    <a:pt x="4965" y="2959"/>
                    <a:pt x="5072" y="2971"/>
                  </a:cubicBezTo>
                  <a:cubicBezTo>
                    <a:pt x="5126" y="2971"/>
                    <a:pt x="5456" y="2872"/>
                    <a:pt x="5533" y="2872"/>
                  </a:cubicBezTo>
                  <a:cubicBezTo>
                    <a:pt x="5541" y="2872"/>
                    <a:pt x="5546" y="2873"/>
                    <a:pt x="5548" y="2876"/>
                  </a:cubicBezTo>
                  <a:cubicBezTo>
                    <a:pt x="5584" y="2923"/>
                    <a:pt x="5620" y="2983"/>
                    <a:pt x="5667" y="3042"/>
                  </a:cubicBezTo>
                  <a:cubicBezTo>
                    <a:pt x="5679" y="2876"/>
                    <a:pt x="5810" y="2697"/>
                    <a:pt x="5917" y="2506"/>
                  </a:cubicBezTo>
                  <a:cubicBezTo>
                    <a:pt x="5965" y="2566"/>
                    <a:pt x="6001" y="2626"/>
                    <a:pt x="6048" y="2649"/>
                  </a:cubicBezTo>
                  <a:cubicBezTo>
                    <a:pt x="6060" y="2578"/>
                    <a:pt x="6060" y="2495"/>
                    <a:pt x="6048" y="2423"/>
                  </a:cubicBezTo>
                  <a:lnTo>
                    <a:pt x="6048" y="2423"/>
                  </a:lnTo>
                  <a:cubicBezTo>
                    <a:pt x="6072" y="2471"/>
                    <a:pt x="6120" y="2495"/>
                    <a:pt x="6179" y="2495"/>
                  </a:cubicBezTo>
                  <a:cubicBezTo>
                    <a:pt x="6215" y="2268"/>
                    <a:pt x="6227" y="2054"/>
                    <a:pt x="6215" y="1816"/>
                  </a:cubicBezTo>
                  <a:lnTo>
                    <a:pt x="6215" y="1816"/>
                  </a:lnTo>
                  <a:cubicBezTo>
                    <a:pt x="6247" y="1956"/>
                    <a:pt x="6319" y="2107"/>
                    <a:pt x="6457" y="2107"/>
                  </a:cubicBezTo>
                  <a:cubicBezTo>
                    <a:pt x="6471" y="2107"/>
                    <a:pt x="6485" y="2105"/>
                    <a:pt x="6501" y="2102"/>
                  </a:cubicBezTo>
                  <a:cubicBezTo>
                    <a:pt x="6525" y="1935"/>
                    <a:pt x="6465" y="1780"/>
                    <a:pt x="6489" y="1625"/>
                  </a:cubicBezTo>
                  <a:lnTo>
                    <a:pt x="6489" y="1625"/>
                  </a:lnTo>
                  <a:cubicBezTo>
                    <a:pt x="6560" y="1733"/>
                    <a:pt x="6644" y="1887"/>
                    <a:pt x="6798" y="1911"/>
                  </a:cubicBezTo>
                  <a:cubicBezTo>
                    <a:pt x="6728" y="1604"/>
                    <a:pt x="6574" y="1296"/>
                    <a:pt x="6386" y="1036"/>
                  </a:cubicBezTo>
                  <a:lnTo>
                    <a:pt x="6386" y="1036"/>
                  </a:lnTo>
                  <a:cubicBezTo>
                    <a:pt x="6417" y="1076"/>
                    <a:pt x="6530" y="1175"/>
                    <a:pt x="6632" y="1209"/>
                  </a:cubicBezTo>
                  <a:cubicBezTo>
                    <a:pt x="6441" y="863"/>
                    <a:pt x="6072" y="756"/>
                    <a:pt x="5739" y="625"/>
                  </a:cubicBezTo>
                  <a:cubicBezTo>
                    <a:pt x="5795" y="597"/>
                    <a:pt x="5855" y="586"/>
                    <a:pt x="5915" y="586"/>
                  </a:cubicBezTo>
                  <a:cubicBezTo>
                    <a:pt x="6007" y="586"/>
                    <a:pt x="6100" y="613"/>
                    <a:pt x="6179" y="649"/>
                  </a:cubicBezTo>
                  <a:cubicBezTo>
                    <a:pt x="6050" y="474"/>
                    <a:pt x="5779" y="321"/>
                    <a:pt x="5530" y="321"/>
                  </a:cubicBezTo>
                  <a:cubicBezTo>
                    <a:pt x="5458" y="321"/>
                    <a:pt x="5387" y="334"/>
                    <a:pt x="5322" y="363"/>
                  </a:cubicBezTo>
                  <a:cubicBezTo>
                    <a:pt x="5346" y="411"/>
                    <a:pt x="5334" y="423"/>
                    <a:pt x="5370" y="447"/>
                  </a:cubicBezTo>
                  <a:cubicBezTo>
                    <a:pt x="5207" y="351"/>
                    <a:pt x="4966" y="294"/>
                    <a:pt x="4755" y="294"/>
                  </a:cubicBezTo>
                  <a:cubicBezTo>
                    <a:pt x="4704" y="294"/>
                    <a:pt x="4654" y="297"/>
                    <a:pt x="4608" y="304"/>
                  </a:cubicBezTo>
                  <a:cubicBezTo>
                    <a:pt x="4639" y="319"/>
                    <a:pt x="4674" y="345"/>
                    <a:pt x="4715" y="364"/>
                  </a:cubicBezTo>
                  <a:lnTo>
                    <a:pt x="4715" y="364"/>
                  </a:lnTo>
                  <a:cubicBezTo>
                    <a:pt x="4516" y="309"/>
                    <a:pt x="4291" y="321"/>
                    <a:pt x="4131" y="173"/>
                  </a:cubicBezTo>
                  <a:lnTo>
                    <a:pt x="4131" y="173"/>
                  </a:lnTo>
                  <a:cubicBezTo>
                    <a:pt x="4191" y="185"/>
                    <a:pt x="4251" y="173"/>
                    <a:pt x="4310" y="197"/>
                  </a:cubicBezTo>
                  <a:cubicBezTo>
                    <a:pt x="4214" y="53"/>
                    <a:pt x="4074" y="0"/>
                    <a:pt x="39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827;p50"/>
            <p:cNvSpPr/>
            <p:nvPr/>
          </p:nvSpPr>
          <p:spPr>
            <a:xfrm flipH="1">
              <a:off x="5464283" y="2907223"/>
              <a:ext cx="578591" cy="1036207"/>
            </a:xfrm>
            <a:custGeom>
              <a:avLst/>
              <a:gdLst/>
              <a:ahLst/>
              <a:cxnLst/>
              <a:rect l="l" t="t" r="r" b="b"/>
              <a:pathLst>
                <a:path w="7894" h="14137" extrusionOk="0">
                  <a:moveTo>
                    <a:pt x="5931" y="0"/>
                  </a:moveTo>
                  <a:cubicBezTo>
                    <a:pt x="4273" y="0"/>
                    <a:pt x="2320" y="2180"/>
                    <a:pt x="1464" y="3097"/>
                  </a:cubicBezTo>
                  <a:cubicBezTo>
                    <a:pt x="381" y="4252"/>
                    <a:pt x="548" y="5288"/>
                    <a:pt x="774" y="6847"/>
                  </a:cubicBezTo>
                  <a:cubicBezTo>
                    <a:pt x="964" y="8097"/>
                    <a:pt x="1417" y="9502"/>
                    <a:pt x="1405" y="10741"/>
                  </a:cubicBezTo>
                  <a:cubicBezTo>
                    <a:pt x="1405" y="11241"/>
                    <a:pt x="1310" y="11586"/>
                    <a:pt x="1143" y="12003"/>
                  </a:cubicBezTo>
                  <a:cubicBezTo>
                    <a:pt x="1083" y="12157"/>
                    <a:pt x="1048" y="12479"/>
                    <a:pt x="953" y="12598"/>
                  </a:cubicBezTo>
                  <a:cubicBezTo>
                    <a:pt x="822" y="12777"/>
                    <a:pt x="631" y="12741"/>
                    <a:pt x="476" y="12872"/>
                  </a:cubicBezTo>
                  <a:cubicBezTo>
                    <a:pt x="0" y="13277"/>
                    <a:pt x="512" y="14015"/>
                    <a:pt x="1012" y="14110"/>
                  </a:cubicBezTo>
                  <a:cubicBezTo>
                    <a:pt x="1114" y="14128"/>
                    <a:pt x="1210" y="14136"/>
                    <a:pt x="1299" y="14136"/>
                  </a:cubicBezTo>
                  <a:cubicBezTo>
                    <a:pt x="2836" y="14136"/>
                    <a:pt x="2460" y="11629"/>
                    <a:pt x="2584" y="10717"/>
                  </a:cubicBezTo>
                  <a:cubicBezTo>
                    <a:pt x="2786" y="9193"/>
                    <a:pt x="3036" y="7669"/>
                    <a:pt x="3203" y="6133"/>
                  </a:cubicBezTo>
                  <a:cubicBezTo>
                    <a:pt x="3274" y="5514"/>
                    <a:pt x="3143" y="5180"/>
                    <a:pt x="3703" y="4788"/>
                  </a:cubicBezTo>
                  <a:cubicBezTo>
                    <a:pt x="4179" y="4454"/>
                    <a:pt x="4763" y="4311"/>
                    <a:pt x="5239" y="4002"/>
                  </a:cubicBezTo>
                  <a:cubicBezTo>
                    <a:pt x="5822" y="3609"/>
                    <a:pt x="6560" y="3228"/>
                    <a:pt x="7072" y="2752"/>
                  </a:cubicBezTo>
                  <a:cubicBezTo>
                    <a:pt x="7894" y="1966"/>
                    <a:pt x="7775" y="775"/>
                    <a:pt x="6739" y="204"/>
                  </a:cubicBezTo>
                  <a:cubicBezTo>
                    <a:pt x="6482" y="62"/>
                    <a:pt x="6211" y="0"/>
                    <a:pt x="5931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/>
          <p:cNvSpPr/>
          <p:nvPr/>
        </p:nvSpPr>
        <p:spPr>
          <a:xfrm>
            <a:off x="2286000" y="220241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dirty="0">
              <a:latin typeface="Bamini" panose="020B0603050302020204" pitchFamily="34" charset="0"/>
            </a:endParaRPr>
          </a:p>
        </p:txBody>
      </p:sp>
      <p:grpSp>
        <p:nvGrpSpPr>
          <p:cNvPr id="183" name="Google Shape;11216;p91"/>
          <p:cNvGrpSpPr/>
          <p:nvPr/>
        </p:nvGrpSpPr>
        <p:grpSpPr>
          <a:xfrm>
            <a:off x="660070" y="1359272"/>
            <a:ext cx="294406" cy="308659"/>
            <a:chOff x="-18270275" y="3710875"/>
            <a:chExt cx="303275" cy="303250"/>
          </a:xfrm>
        </p:grpSpPr>
        <p:sp>
          <p:nvSpPr>
            <p:cNvPr id="184" name="Google Shape;11217;p91"/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1218;p91"/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1219;p91"/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1220;p91"/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1221;p91"/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1222;p91"/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Google Shape;11216;p91"/>
          <p:cNvGrpSpPr/>
          <p:nvPr/>
        </p:nvGrpSpPr>
        <p:grpSpPr>
          <a:xfrm>
            <a:off x="652750" y="2147066"/>
            <a:ext cx="294406" cy="308659"/>
            <a:chOff x="-18270275" y="3710875"/>
            <a:chExt cx="303275" cy="303250"/>
          </a:xfrm>
        </p:grpSpPr>
        <p:sp>
          <p:nvSpPr>
            <p:cNvPr id="191" name="Google Shape;11217;p91"/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1218;p91"/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1219;p91"/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1220;p91"/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1221;p91"/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222;p91"/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" name="Google Shape;11216;p91"/>
          <p:cNvGrpSpPr/>
          <p:nvPr/>
        </p:nvGrpSpPr>
        <p:grpSpPr>
          <a:xfrm>
            <a:off x="668867" y="2706086"/>
            <a:ext cx="294406" cy="308659"/>
            <a:chOff x="-18270275" y="3710875"/>
            <a:chExt cx="303275" cy="303250"/>
          </a:xfrm>
        </p:grpSpPr>
        <p:sp>
          <p:nvSpPr>
            <p:cNvPr id="198" name="Google Shape;11217;p91"/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1218;p91"/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11219;p91"/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1220;p91"/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1221;p91"/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1222;p91"/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" name="Google Shape;11216;p91"/>
          <p:cNvGrpSpPr/>
          <p:nvPr/>
        </p:nvGrpSpPr>
        <p:grpSpPr>
          <a:xfrm>
            <a:off x="663918" y="3180148"/>
            <a:ext cx="294406" cy="308659"/>
            <a:chOff x="-18270275" y="3710875"/>
            <a:chExt cx="303275" cy="303250"/>
          </a:xfrm>
        </p:grpSpPr>
        <p:sp>
          <p:nvSpPr>
            <p:cNvPr id="205" name="Google Shape;11217;p91"/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11218;p91"/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11219;p91"/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11220;p91"/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1221;p91"/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1222;p91"/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" name="Google Shape;11216;p91"/>
          <p:cNvGrpSpPr/>
          <p:nvPr/>
        </p:nvGrpSpPr>
        <p:grpSpPr>
          <a:xfrm>
            <a:off x="681824" y="1755174"/>
            <a:ext cx="294406" cy="308659"/>
            <a:chOff x="-18270275" y="3710875"/>
            <a:chExt cx="303275" cy="303250"/>
          </a:xfrm>
        </p:grpSpPr>
        <p:sp>
          <p:nvSpPr>
            <p:cNvPr id="212" name="Google Shape;11217;p91"/>
            <p:cNvSpPr/>
            <p:nvPr/>
          </p:nvSpPr>
          <p:spPr>
            <a:xfrm>
              <a:off x="-18240325" y="3896975"/>
              <a:ext cx="59875" cy="71475"/>
            </a:xfrm>
            <a:custGeom>
              <a:avLst/>
              <a:gdLst/>
              <a:ahLst/>
              <a:cxnLst/>
              <a:rect l="l" t="t" r="r" b="b"/>
              <a:pathLst>
                <a:path w="2395" h="2859" extrusionOk="0">
                  <a:moveTo>
                    <a:pt x="1520" y="0"/>
                  </a:moveTo>
                  <a:cubicBezTo>
                    <a:pt x="1300" y="0"/>
                    <a:pt x="1085" y="84"/>
                    <a:pt x="945" y="244"/>
                  </a:cubicBezTo>
                  <a:lnTo>
                    <a:pt x="0" y="1189"/>
                  </a:lnTo>
                  <a:cubicBezTo>
                    <a:pt x="725" y="1220"/>
                    <a:pt x="1418" y="1567"/>
                    <a:pt x="1827" y="2165"/>
                  </a:cubicBezTo>
                  <a:cubicBezTo>
                    <a:pt x="1827" y="2165"/>
                    <a:pt x="2048" y="2386"/>
                    <a:pt x="2395" y="2859"/>
                  </a:cubicBezTo>
                  <a:cubicBezTo>
                    <a:pt x="2395" y="2670"/>
                    <a:pt x="2363" y="2512"/>
                    <a:pt x="2363" y="2354"/>
                  </a:cubicBezTo>
                  <a:lnTo>
                    <a:pt x="2363" y="811"/>
                  </a:lnTo>
                  <a:cubicBezTo>
                    <a:pt x="2363" y="496"/>
                    <a:pt x="2205" y="244"/>
                    <a:pt x="1890" y="86"/>
                  </a:cubicBezTo>
                  <a:cubicBezTo>
                    <a:pt x="1775" y="28"/>
                    <a:pt x="1647" y="0"/>
                    <a:pt x="15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1218;p91"/>
            <p:cNvSpPr/>
            <p:nvPr/>
          </p:nvSpPr>
          <p:spPr>
            <a:xfrm>
              <a:off x="-18254500" y="3765100"/>
              <a:ext cx="267800" cy="249025"/>
            </a:xfrm>
            <a:custGeom>
              <a:avLst/>
              <a:gdLst/>
              <a:ahLst/>
              <a:cxnLst/>
              <a:rect l="l" t="t" r="r" b="b"/>
              <a:pathLst>
                <a:path w="10712" h="9961" extrusionOk="0">
                  <a:moveTo>
                    <a:pt x="2583" y="2880"/>
                  </a:moveTo>
                  <a:cubicBezTo>
                    <a:pt x="2670" y="2880"/>
                    <a:pt x="2757" y="2919"/>
                    <a:pt x="2835" y="2998"/>
                  </a:cubicBezTo>
                  <a:lnTo>
                    <a:pt x="3560" y="3691"/>
                  </a:lnTo>
                  <a:cubicBezTo>
                    <a:pt x="3718" y="3849"/>
                    <a:pt x="3718" y="4038"/>
                    <a:pt x="3560" y="4195"/>
                  </a:cubicBezTo>
                  <a:cubicBezTo>
                    <a:pt x="3466" y="4290"/>
                    <a:pt x="3403" y="4321"/>
                    <a:pt x="3308" y="4321"/>
                  </a:cubicBezTo>
                  <a:cubicBezTo>
                    <a:pt x="3245" y="4321"/>
                    <a:pt x="3119" y="4290"/>
                    <a:pt x="3088" y="4195"/>
                  </a:cubicBezTo>
                  <a:lnTo>
                    <a:pt x="2363" y="3502"/>
                  </a:lnTo>
                  <a:cubicBezTo>
                    <a:pt x="2174" y="3345"/>
                    <a:pt x="2174" y="3093"/>
                    <a:pt x="2331" y="2998"/>
                  </a:cubicBezTo>
                  <a:cubicBezTo>
                    <a:pt x="2410" y="2919"/>
                    <a:pt x="2497" y="2880"/>
                    <a:pt x="2583" y="2880"/>
                  </a:cubicBezTo>
                  <a:close/>
                  <a:moveTo>
                    <a:pt x="8286" y="2880"/>
                  </a:moveTo>
                  <a:cubicBezTo>
                    <a:pt x="8372" y="2880"/>
                    <a:pt x="8459" y="2919"/>
                    <a:pt x="8538" y="2998"/>
                  </a:cubicBezTo>
                  <a:cubicBezTo>
                    <a:pt x="8695" y="3156"/>
                    <a:pt x="8695" y="3345"/>
                    <a:pt x="8538" y="3502"/>
                  </a:cubicBezTo>
                  <a:lnTo>
                    <a:pt x="7845" y="4195"/>
                  </a:lnTo>
                  <a:cubicBezTo>
                    <a:pt x="7750" y="4290"/>
                    <a:pt x="7687" y="4321"/>
                    <a:pt x="7593" y="4321"/>
                  </a:cubicBezTo>
                  <a:cubicBezTo>
                    <a:pt x="7530" y="4321"/>
                    <a:pt x="7404" y="4290"/>
                    <a:pt x="7372" y="4195"/>
                  </a:cubicBezTo>
                  <a:cubicBezTo>
                    <a:pt x="7183" y="4038"/>
                    <a:pt x="7183" y="3817"/>
                    <a:pt x="7341" y="3691"/>
                  </a:cubicBezTo>
                  <a:lnTo>
                    <a:pt x="8034" y="2998"/>
                  </a:lnTo>
                  <a:cubicBezTo>
                    <a:pt x="8113" y="2919"/>
                    <a:pt x="8199" y="2880"/>
                    <a:pt x="8286" y="2880"/>
                  </a:cubicBezTo>
                  <a:close/>
                  <a:moveTo>
                    <a:pt x="5272" y="0"/>
                  </a:moveTo>
                  <a:cubicBezTo>
                    <a:pt x="3911" y="0"/>
                    <a:pt x="2618" y="504"/>
                    <a:pt x="1607" y="1486"/>
                  </a:cubicBezTo>
                  <a:cubicBezTo>
                    <a:pt x="567" y="2526"/>
                    <a:pt x="0" y="3849"/>
                    <a:pt x="0" y="5361"/>
                  </a:cubicBezTo>
                  <a:lnTo>
                    <a:pt x="0" y="5897"/>
                  </a:lnTo>
                  <a:lnTo>
                    <a:pt x="977" y="4983"/>
                  </a:lnTo>
                  <a:cubicBezTo>
                    <a:pt x="1267" y="4693"/>
                    <a:pt x="1651" y="4534"/>
                    <a:pt x="2044" y="4534"/>
                  </a:cubicBezTo>
                  <a:cubicBezTo>
                    <a:pt x="2291" y="4534"/>
                    <a:pt x="2541" y="4597"/>
                    <a:pt x="2772" y="4731"/>
                  </a:cubicBezTo>
                  <a:cubicBezTo>
                    <a:pt x="3277" y="4983"/>
                    <a:pt x="3623" y="5519"/>
                    <a:pt x="3623" y="6086"/>
                  </a:cubicBezTo>
                  <a:lnTo>
                    <a:pt x="3623" y="7629"/>
                  </a:lnTo>
                  <a:cubicBezTo>
                    <a:pt x="3623" y="8575"/>
                    <a:pt x="4190" y="9709"/>
                    <a:pt x="5041" y="9961"/>
                  </a:cubicBezTo>
                  <a:lnTo>
                    <a:pt x="5041" y="8701"/>
                  </a:lnTo>
                  <a:lnTo>
                    <a:pt x="4411" y="7913"/>
                  </a:lnTo>
                  <a:cubicBezTo>
                    <a:pt x="4379" y="7818"/>
                    <a:pt x="4348" y="7755"/>
                    <a:pt x="4348" y="7661"/>
                  </a:cubicBezTo>
                  <a:cubicBezTo>
                    <a:pt x="4348" y="7062"/>
                    <a:pt x="4820" y="6590"/>
                    <a:pt x="5387" y="6590"/>
                  </a:cubicBezTo>
                  <a:cubicBezTo>
                    <a:pt x="5986" y="6590"/>
                    <a:pt x="6459" y="7062"/>
                    <a:pt x="6459" y="7661"/>
                  </a:cubicBezTo>
                  <a:cubicBezTo>
                    <a:pt x="6459" y="7755"/>
                    <a:pt x="6427" y="7818"/>
                    <a:pt x="6396" y="7913"/>
                  </a:cubicBezTo>
                  <a:lnTo>
                    <a:pt x="5765" y="8701"/>
                  </a:lnTo>
                  <a:lnTo>
                    <a:pt x="5765" y="9961"/>
                  </a:lnTo>
                  <a:cubicBezTo>
                    <a:pt x="6616" y="9709"/>
                    <a:pt x="7183" y="8575"/>
                    <a:pt x="7183" y="7629"/>
                  </a:cubicBezTo>
                  <a:lnTo>
                    <a:pt x="7183" y="6086"/>
                  </a:lnTo>
                  <a:cubicBezTo>
                    <a:pt x="7183" y="5519"/>
                    <a:pt x="7498" y="4983"/>
                    <a:pt x="8034" y="4731"/>
                  </a:cubicBezTo>
                  <a:cubicBezTo>
                    <a:pt x="8265" y="4597"/>
                    <a:pt x="8511" y="4534"/>
                    <a:pt x="8752" y="4534"/>
                  </a:cubicBezTo>
                  <a:cubicBezTo>
                    <a:pt x="9135" y="4534"/>
                    <a:pt x="9508" y="4693"/>
                    <a:pt x="9798" y="4983"/>
                  </a:cubicBezTo>
                  <a:lnTo>
                    <a:pt x="10712" y="5897"/>
                  </a:lnTo>
                  <a:lnTo>
                    <a:pt x="10712" y="5550"/>
                  </a:lnTo>
                  <a:cubicBezTo>
                    <a:pt x="10712" y="2557"/>
                    <a:pt x="8380" y="68"/>
                    <a:pt x="5513" y="5"/>
                  </a:cubicBezTo>
                  <a:cubicBezTo>
                    <a:pt x="5433" y="2"/>
                    <a:pt x="5352" y="0"/>
                    <a:pt x="5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1219;p91"/>
            <p:cNvSpPr/>
            <p:nvPr/>
          </p:nvSpPr>
          <p:spPr>
            <a:xfrm>
              <a:off x="-18057600" y="3896625"/>
              <a:ext cx="61450" cy="71825"/>
            </a:xfrm>
            <a:custGeom>
              <a:avLst/>
              <a:gdLst/>
              <a:ahLst/>
              <a:cxnLst/>
              <a:rect l="l" t="t" r="r" b="b"/>
              <a:pathLst>
                <a:path w="2458" h="2873" extrusionOk="0">
                  <a:moveTo>
                    <a:pt x="885" y="0"/>
                  </a:moveTo>
                  <a:cubicBezTo>
                    <a:pt x="760" y="0"/>
                    <a:pt x="630" y="32"/>
                    <a:pt x="504" y="100"/>
                  </a:cubicBezTo>
                  <a:cubicBezTo>
                    <a:pt x="252" y="258"/>
                    <a:pt x="32" y="510"/>
                    <a:pt x="32" y="825"/>
                  </a:cubicBezTo>
                  <a:lnTo>
                    <a:pt x="32" y="2368"/>
                  </a:lnTo>
                  <a:cubicBezTo>
                    <a:pt x="32" y="2526"/>
                    <a:pt x="32" y="2684"/>
                    <a:pt x="0" y="2873"/>
                  </a:cubicBezTo>
                  <a:lnTo>
                    <a:pt x="32" y="2841"/>
                  </a:lnTo>
                  <a:lnTo>
                    <a:pt x="567" y="2179"/>
                  </a:lnTo>
                  <a:cubicBezTo>
                    <a:pt x="630" y="2053"/>
                    <a:pt x="725" y="1959"/>
                    <a:pt x="819" y="1864"/>
                  </a:cubicBezTo>
                  <a:cubicBezTo>
                    <a:pt x="1260" y="1455"/>
                    <a:pt x="1828" y="1171"/>
                    <a:pt x="2458" y="1171"/>
                  </a:cubicBezTo>
                  <a:lnTo>
                    <a:pt x="1450" y="258"/>
                  </a:lnTo>
                  <a:cubicBezTo>
                    <a:pt x="1309" y="97"/>
                    <a:pt x="1104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1220;p91"/>
            <p:cNvSpPr/>
            <p:nvPr/>
          </p:nvSpPr>
          <p:spPr>
            <a:xfrm>
              <a:off x="-18127700" y="3949125"/>
              <a:ext cx="18125" cy="16975"/>
            </a:xfrm>
            <a:custGeom>
              <a:avLst/>
              <a:gdLst/>
              <a:ahLst/>
              <a:cxnLst/>
              <a:rect l="l" t="t" r="r" b="b"/>
              <a:pathLst>
                <a:path w="725" h="679" extrusionOk="0">
                  <a:moveTo>
                    <a:pt x="351" y="1"/>
                  </a:moveTo>
                  <a:cubicBezTo>
                    <a:pt x="197" y="1"/>
                    <a:pt x="48" y="79"/>
                    <a:pt x="0" y="237"/>
                  </a:cubicBezTo>
                  <a:lnTo>
                    <a:pt x="378" y="678"/>
                  </a:lnTo>
                  <a:lnTo>
                    <a:pt x="725" y="237"/>
                  </a:lnTo>
                  <a:cubicBezTo>
                    <a:pt x="662" y="79"/>
                    <a:pt x="504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11221;p91"/>
            <p:cNvSpPr/>
            <p:nvPr/>
          </p:nvSpPr>
          <p:spPr>
            <a:xfrm>
              <a:off x="-18270275" y="3710875"/>
              <a:ext cx="107150" cy="98475"/>
            </a:xfrm>
            <a:custGeom>
              <a:avLst/>
              <a:gdLst/>
              <a:ahLst/>
              <a:cxnLst/>
              <a:rect l="l" t="t" r="r" b="b"/>
              <a:pathLst>
                <a:path w="4286" h="3939" extrusionOk="0">
                  <a:moveTo>
                    <a:pt x="347" y="0"/>
                  </a:moveTo>
                  <a:cubicBezTo>
                    <a:pt x="158" y="0"/>
                    <a:pt x="32" y="189"/>
                    <a:pt x="32" y="379"/>
                  </a:cubicBezTo>
                  <a:lnTo>
                    <a:pt x="1" y="1103"/>
                  </a:lnTo>
                  <a:cubicBezTo>
                    <a:pt x="1" y="2174"/>
                    <a:pt x="474" y="3214"/>
                    <a:pt x="1230" y="3939"/>
                  </a:cubicBezTo>
                  <a:cubicBezTo>
                    <a:pt x="1387" y="3655"/>
                    <a:pt x="1576" y="3403"/>
                    <a:pt x="1860" y="3182"/>
                  </a:cubicBezTo>
                  <a:cubicBezTo>
                    <a:pt x="2553" y="2521"/>
                    <a:pt x="3403" y="2017"/>
                    <a:pt x="4286" y="1733"/>
                  </a:cubicBezTo>
                  <a:cubicBezTo>
                    <a:pt x="3593" y="694"/>
                    <a:pt x="2364" y="0"/>
                    <a:pt x="1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11222;p91"/>
            <p:cNvSpPr/>
            <p:nvPr/>
          </p:nvSpPr>
          <p:spPr>
            <a:xfrm>
              <a:off x="-18074925" y="3710875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3245" y="0"/>
                  </a:moveTo>
                  <a:cubicBezTo>
                    <a:pt x="1953" y="0"/>
                    <a:pt x="725" y="662"/>
                    <a:pt x="0" y="1733"/>
                  </a:cubicBezTo>
                  <a:cubicBezTo>
                    <a:pt x="1197" y="2111"/>
                    <a:pt x="2269" y="2899"/>
                    <a:pt x="3056" y="3970"/>
                  </a:cubicBezTo>
                  <a:cubicBezTo>
                    <a:pt x="3844" y="3214"/>
                    <a:pt x="4316" y="2206"/>
                    <a:pt x="4316" y="1103"/>
                  </a:cubicBezTo>
                  <a:lnTo>
                    <a:pt x="4316" y="379"/>
                  </a:lnTo>
                  <a:cubicBezTo>
                    <a:pt x="4316" y="189"/>
                    <a:pt x="4159" y="0"/>
                    <a:pt x="39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655670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1" name="Google Shape;3651;p65"/>
          <p:cNvSpPr txBox="1">
            <a:spLocks noGrp="1"/>
          </p:cNvSpPr>
          <p:nvPr>
            <p:ph type="title"/>
          </p:nvPr>
        </p:nvSpPr>
        <p:spPr>
          <a:xfrm>
            <a:off x="713100" y="463200"/>
            <a:ext cx="7717800" cy="6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latin typeface="Bamini" panose="020B0603050302020204" pitchFamily="34" charset="0"/>
              </a:rPr>
              <a:t>      fz;Lgpbg;Gfs;</a:t>
            </a:r>
            <a:br>
              <a:rPr lang="en" b="1" dirty="0" smtClean="0">
                <a:latin typeface="Bamini" panose="020B0603050302020204" pitchFamily="34" charset="0"/>
              </a:rPr>
            </a:br>
            <a:endParaRPr b="1" dirty="0"/>
          </a:p>
        </p:txBody>
      </p:sp>
      <p:sp>
        <p:nvSpPr>
          <p:cNvPr id="3652" name="Google Shape;3652;p65"/>
          <p:cNvSpPr txBox="1">
            <a:spLocks noGrp="1"/>
          </p:cNvSpPr>
          <p:nvPr>
            <p:ph type="subTitle" idx="4294967295"/>
          </p:nvPr>
        </p:nvSpPr>
        <p:spPr>
          <a:xfrm>
            <a:off x="714299" y="1136492"/>
            <a:ext cx="7571779" cy="30675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>
              <a:buNone/>
            </a:pPr>
            <a:r>
              <a:rPr lang="en-US" sz="2000" dirty="0" err="1">
                <a:latin typeface="Bamini" panose="020B0603050302020204" pitchFamily="34" charset="0"/>
              </a:rPr>
              <a:t>njhlf;fj;jpy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kdpju;fs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neUg;igAk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kpd;diyAk</a:t>
            </a:r>
            <a:r>
              <a:rPr lang="en-US" sz="2000" dirty="0">
                <a:latin typeface="Bamini" panose="020B0603050302020204" pitchFamily="34" charset="0"/>
              </a:rPr>
              <a:t>;</a:t>
            </a:r>
          </a:p>
          <a:p>
            <a:pPr marL="139700" indent="0">
              <a:buNone/>
            </a:pPr>
            <a:r>
              <a:rPr lang="en-US" sz="2000" dirty="0" err="1">
                <a:latin typeface="Bamini" panose="020B0603050302020204" pitchFamily="34" charset="0"/>
              </a:rPr>
              <a:t>fz;L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gae;jhu;fs</a:t>
            </a:r>
            <a:r>
              <a:rPr lang="en-US" sz="2000" dirty="0">
                <a:latin typeface="Bamini" panose="020B0603050302020204" pitchFamily="34" charset="0"/>
              </a:rPr>
              <a:t>;.</a:t>
            </a:r>
          </a:p>
          <a:p>
            <a:pPr marL="139700" indent="0">
              <a:buNone/>
            </a:pPr>
            <a:r>
              <a:rPr lang="en-US" sz="2000" dirty="0" err="1">
                <a:latin typeface="Bamini" panose="020B0603050302020204" pitchFamily="34" charset="0"/>
              </a:rPr>
              <a:t>kpd;dyhy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Njhd;wpa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neUg;gpy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rpf;fp</a:t>
            </a:r>
            <a:r>
              <a:rPr lang="en-US" sz="2000" dirty="0">
                <a:latin typeface="Bamini" panose="020B0603050302020204" pitchFamily="34" charset="0"/>
              </a:rPr>
              <a:t> ,</a:t>
            </a:r>
            <a:r>
              <a:rPr lang="en-US" sz="2000" dirty="0" err="1">
                <a:latin typeface="Bamini" panose="020B0603050302020204" pitchFamily="34" charset="0"/>
              </a:rPr>
              <a:t>we;j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fhl;L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tpyq;Ffspd</a:t>
            </a:r>
            <a:r>
              <a:rPr lang="en-US" sz="2000" dirty="0" smtClean="0">
                <a:latin typeface="Bamini" panose="020B0603050302020204" pitchFamily="34" charset="0"/>
              </a:rPr>
              <a:t>; ,</a:t>
            </a:r>
            <a:r>
              <a:rPr lang="en-US" sz="2000" dirty="0" err="1" smtClean="0">
                <a:latin typeface="Bamini" panose="020B0603050302020204" pitchFamily="34" charset="0"/>
              </a:rPr>
              <a:t>iwr;rp</a:t>
            </a:r>
            <a:r>
              <a:rPr lang="en-US" sz="2000" dirty="0" smtClean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cz;gjw;F</a:t>
            </a:r>
            <a:r>
              <a:rPr lang="en-US" sz="2000" dirty="0" smtClean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nkd;ikahfTk</a:t>
            </a:r>
            <a:r>
              <a:rPr lang="en-US" sz="2000" dirty="0" smtClean="0">
                <a:latin typeface="Bamini" panose="020B0603050302020204" pitchFamily="34" charset="0"/>
              </a:rPr>
              <a:t>;&gt; </a:t>
            </a:r>
            <a:r>
              <a:rPr lang="en-US" sz="2000" dirty="0" err="1" smtClean="0">
                <a:latin typeface="Bamini" panose="020B0603050302020204" pitchFamily="34" charset="0"/>
              </a:rPr>
              <a:t>RitahfTk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smtClean="0">
                <a:latin typeface="Bamini" panose="020B0603050302020204" pitchFamily="34" charset="0"/>
              </a:rPr>
              <a:t>,</a:t>
            </a:r>
            <a:r>
              <a:rPr lang="en-US" sz="2000" dirty="0" err="1" smtClean="0">
                <a:latin typeface="Bamini" panose="020B0603050302020204" pitchFamily="34" charset="0"/>
              </a:rPr>
              <a:t>Ue;jJ</a:t>
            </a:r>
            <a:r>
              <a:rPr lang="en-US" sz="2000" dirty="0" smtClean="0">
                <a:latin typeface="Bamini" panose="020B0603050302020204" pitchFamily="34" charset="0"/>
              </a:rPr>
              <a:t>.</a:t>
            </a:r>
          </a:p>
          <a:p>
            <a:pPr marL="139700" indent="0">
              <a:buNone/>
            </a:pPr>
            <a:r>
              <a:rPr lang="en-US" sz="2000" dirty="0" err="1">
                <a:latin typeface="Bamini" panose="020B0603050302020204" pitchFamily="34" charset="0"/>
              </a:rPr>
              <a:t>NkYk</a:t>
            </a:r>
            <a:r>
              <a:rPr lang="en-US" sz="2000" dirty="0">
                <a:latin typeface="Bamini" panose="020B0603050302020204" pitchFamily="34" charset="0"/>
              </a:rPr>
              <a:t>; ,</a:t>
            </a:r>
            <a:r>
              <a:rPr lang="en-US" sz="2000" dirty="0" err="1">
                <a:latin typeface="Bamini" panose="020B0603050302020204" pitchFamily="34" charset="0"/>
              </a:rPr>
              <a:t>uz;L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fw;fs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xd;Wld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xd;W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cuha;e;J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nfhz;ljhy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jPg;nghwp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cUthdijAk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mtu;fs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ftdpj;jdu</a:t>
            </a:r>
            <a:r>
              <a:rPr lang="en-US" sz="2000" dirty="0" smtClean="0">
                <a:latin typeface="Bamini" panose="020B0603050302020204" pitchFamily="34" charset="0"/>
              </a:rPr>
              <a:t>;.</a:t>
            </a:r>
          </a:p>
          <a:p>
            <a:pPr marL="139700" indent="0">
              <a:buNone/>
            </a:pPr>
            <a:r>
              <a:rPr lang="en-US" sz="2000" dirty="0" err="1">
                <a:latin typeface="Bamini" panose="020B0603050302020204" pitchFamily="34" charset="0"/>
              </a:rPr>
              <a:t>gpwF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Fthu;l;irl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vdg;gLk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rpf;fpKf;fp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fw;fisf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 smtClean="0">
                <a:latin typeface="Bamini" panose="020B0603050302020204" pitchFamily="34" charset="0"/>
              </a:rPr>
              <a:t>nfhz;L</a:t>
            </a:r>
            <a:r>
              <a:rPr lang="en-US" sz="2000" dirty="0" smtClean="0">
                <a:latin typeface="Bamini" panose="020B0603050302020204" pitchFamily="34" charset="0"/>
              </a:rPr>
              <a:t> </a:t>
            </a:r>
            <a:r>
              <a:rPr lang="en-US" sz="2000" dirty="0" err="1" smtClean="0">
                <a:latin typeface="Bamini" panose="020B0603050302020204" pitchFamily="34" charset="0"/>
              </a:rPr>
              <a:t>neUg;igf</a:t>
            </a:r>
            <a:r>
              <a:rPr lang="en-US" sz="2000" dirty="0">
                <a:latin typeface="Bamini" panose="020B0603050302020204" pitchFamily="34" charset="0"/>
              </a:rPr>
              <a:t>; </a:t>
            </a:r>
            <a:r>
              <a:rPr lang="en-US" sz="2000" dirty="0" err="1">
                <a:latin typeface="Bamini" panose="020B0603050302020204" pitchFamily="34" charset="0"/>
              </a:rPr>
              <a:t>fz;Lgpbj;J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rikj;J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cz;z</a:t>
            </a:r>
            <a:r>
              <a:rPr lang="en-US" sz="2000" dirty="0">
                <a:latin typeface="Bamini" panose="020B0603050302020204" pitchFamily="34" charset="0"/>
              </a:rPr>
              <a:t> </a:t>
            </a:r>
            <a:r>
              <a:rPr lang="en-US" sz="2000" dirty="0" err="1">
                <a:latin typeface="Bamini" panose="020B0603050302020204" pitchFamily="34" charset="0"/>
              </a:rPr>
              <a:t>Muk;gpj;jdu</a:t>
            </a:r>
            <a:r>
              <a:rPr lang="en-US" sz="2000" dirty="0" smtClean="0">
                <a:latin typeface="Bamini" panose="020B0603050302020204" pitchFamily="34" charset="0"/>
              </a:rPr>
              <a:t>;.</a:t>
            </a:r>
            <a:r>
              <a:rPr lang="en-US" sz="2000" dirty="0" smtClean="0"/>
              <a:t> </a:t>
            </a:r>
            <a:endParaRPr lang="en-US" sz="2000" dirty="0">
              <a:latin typeface="Bamini" panose="020B0603050302020204" pitchFamily="34" charset="0"/>
            </a:endParaRPr>
          </a:p>
          <a:p>
            <a:pPr marL="139700" indent="0">
              <a:buNone/>
            </a:pPr>
            <a:r>
              <a:rPr lang="en-US" dirty="0" smtClean="0">
                <a:latin typeface="Bamini" panose="020B0603050302020204" pitchFamily="34" charset="0"/>
              </a:rPr>
              <a:t>.</a:t>
            </a:r>
            <a:endParaRPr lang="en-US" sz="2000" dirty="0">
              <a:latin typeface="Bamini" panose="020B0603050302020204" pitchFamily="34" charset="0"/>
            </a:endParaRPr>
          </a:p>
          <a:p>
            <a:pPr marL="139700" indent="0">
              <a:buNone/>
            </a:pPr>
            <a:endParaRPr lang="en-US" sz="2000" u="sng" dirty="0">
              <a:latin typeface="Bamini" panose="020B0603050302020204" pitchFamily="34" charset="0"/>
            </a:endParaRPr>
          </a:p>
          <a:p>
            <a:endParaRPr lang="en-US" sz="2000" dirty="0">
              <a:latin typeface="Bamini" panose="020B0603050302020204" pitchFamily="34" charset="0"/>
            </a:endParaRPr>
          </a:p>
        </p:txBody>
      </p:sp>
      <p:grpSp>
        <p:nvGrpSpPr>
          <p:cNvPr id="3653" name="Google Shape;3653;p65"/>
          <p:cNvGrpSpPr/>
          <p:nvPr/>
        </p:nvGrpSpPr>
        <p:grpSpPr>
          <a:xfrm>
            <a:off x="7374845" y="3480648"/>
            <a:ext cx="2247055" cy="1657619"/>
            <a:chOff x="5375069" y="2247399"/>
            <a:chExt cx="3154031" cy="2625393"/>
          </a:xfrm>
        </p:grpSpPr>
        <p:sp>
          <p:nvSpPr>
            <p:cNvPr id="3654" name="Google Shape;3654;p65"/>
            <p:cNvSpPr/>
            <p:nvPr/>
          </p:nvSpPr>
          <p:spPr>
            <a:xfrm flipH="1">
              <a:off x="6573636" y="2278648"/>
              <a:ext cx="487643" cy="529594"/>
            </a:xfrm>
            <a:custGeom>
              <a:avLst/>
              <a:gdLst/>
              <a:ahLst/>
              <a:cxnLst/>
              <a:rect l="l" t="t" r="r" b="b"/>
              <a:pathLst>
                <a:path w="6835" h="7423" extrusionOk="0">
                  <a:moveTo>
                    <a:pt x="4253" y="1"/>
                  </a:moveTo>
                  <a:cubicBezTo>
                    <a:pt x="3770" y="1"/>
                    <a:pt x="3289" y="125"/>
                    <a:pt x="2917" y="394"/>
                  </a:cubicBezTo>
                  <a:cubicBezTo>
                    <a:pt x="2727" y="537"/>
                    <a:pt x="2524" y="609"/>
                    <a:pt x="2358" y="787"/>
                  </a:cubicBezTo>
                  <a:cubicBezTo>
                    <a:pt x="2191" y="954"/>
                    <a:pt x="2060" y="1156"/>
                    <a:pt x="1893" y="1323"/>
                  </a:cubicBezTo>
                  <a:cubicBezTo>
                    <a:pt x="1643" y="1573"/>
                    <a:pt x="1512" y="1752"/>
                    <a:pt x="1512" y="2144"/>
                  </a:cubicBezTo>
                  <a:cubicBezTo>
                    <a:pt x="1512" y="2716"/>
                    <a:pt x="1750" y="3264"/>
                    <a:pt x="2096" y="3716"/>
                  </a:cubicBezTo>
                  <a:cubicBezTo>
                    <a:pt x="2155" y="3799"/>
                    <a:pt x="2215" y="3895"/>
                    <a:pt x="2286" y="3990"/>
                  </a:cubicBezTo>
                  <a:cubicBezTo>
                    <a:pt x="2274" y="4026"/>
                    <a:pt x="2274" y="4073"/>
                    <a:pt x="2274" y="4121"/>
                  </a:cubicBezTo>
                  <a:cubicBezTo>
                    <a:pt x="2274" y="4121"/>
                    <a:pt x="2298" y="4026"/>
                    <a:pt x="2310" y="4026"/>
                  </a:cubicBezTo>
                  <a:lnTo>
                    <a:pt x="2310" y="4026"/>
                  </a:lnTo>
                  <a:cubicBezTo>
                    <a:pt x="2227" y="4323"/>
                    <a:pt x="2108" y="4633"/>
                    <a:pt x="1953" y="4883"/>
                  </a:cubicBezTo>
                  <a:cubicBezTo>
                    <a:pt x="1822" y="5061"/>
                    <a:pt x="1691" y="5264"/>
                    <a:pt x="1548" y="5431"/>
                  </a:cubicBezTo>
                  <a:cubicBezTo>
                    <a:pt x="1084" y="5954"/>
                    <a:pt x="0" y="6240"/>
                    <a:pt x="441" y="7157"/>
                  </a:cubicBezTo>
                  <a:cubicBezTo>
                    <a:pt x="809" y="7232"/>
                    <a:pt x="1148" y="7278"/>
                    <a:pt x="1486" y="7278"/>
                  </a:cubicBezTo>
                  <a:cubicBezTo>
                    <a:pt x="1629" y="7278"/>
                    <a:pt x="1772" y="7270"/>
                    <a:pt x="1917" y="7252"/>
                  </a:cubicBezTo>
                  <a:cubicBezTo>
                    <a:pt x="2072" y="7240"/>
                    <a:pt x="2191" y="7193"/>
                    <a:pt x="2346" y="7193"/>
                  </a:cubicBezTo>
                  <a:cubicBezTo>
                    <a:pt x="2678" y="7203"/>
                    <a:pt x="2811" y="7422"/>
                    <a:pt x="3078" y="7422"/>
                  </a:cubicBezTo>
                  <a:cubicBezTo>
                    <a:pt x="3116" y="7422"/>
                    <a:pt x="3158" y="7418"/>
                    <a:pt x="3203" y="7407"/>
                  </a:cubicBezTo>
                  <a:cubicBezTo>
                    <a:pt x="3620" y="7300"/>
                    <a:pt x="3906" y="6633"/>
                    <a:pt x="4036" y="6288"/>
                  </a:cubicBezTo>
                  <a:cubicBezTo>
                    <a:pt x="4108" y="6324"/>
                    <a:pt x="4179" y="6371"/>
                    <a:pt x="4251" y="6407"/>
                  </a:cubicBezTo>
                  <a:cubicBezTo>
                    <a:pt x="4492" y="6508"/>
                    <a:pt x="4850" y="6577"/>
                    <a:pt x="5213" y="6577"/>
                  </a:cubicBezTo>
                  <a:cubicBezTo>
                    <a:pt x="5618" y="6577"/>
                    <a:pt x="6029" y="6490"/>
                    <a:pt x="6287" y="6264"/>
                  </a:cubicBezTo>
                  <a:cubicBezTo>
                    <a:pt x="6703" y="5895"/>
                    <a:pt x="6715" y="5097"/>
                    <a:pt x="6596" y="4633"/>
                  </a:cubicBezTo>
                  <a:cubicBezTo>
                    <a:pt x="6573" y="4526"/>
                    <a:pt x="6561" y="4419"/>
                    <a:pt x="6596" y="4311"/>
                  </a:cubicBezTo>
                  <a:cubicBezTo>
                    <a:pt x="6608" y="4264"/>
                    <a:pt x="6811" y="4073"/>
                    <a:pt x="6811" y="4073"/>
                  </a:cubicBezTo>
                  <a:cubicBezTo>
                    <a:pt x="6775" y="3716"/>
                    <a:pt x="6477" y="3573"/>
                    <a:pt x="6477" y="3204"/>
                  </a:cubicBezTo>
                  <a:cubicBezTo>
                    <a:pt x="6489" y="2895"/>
                    <a:pt x="6834" y="2680"/>
                    <a:pt x="6834" y="2406"/>
                  </a:cubicBezTo>
                  <a:cubicBezTo>
                    <a:pt x="6834" y="1621"/>
                    <a:pt x="6132" y="609"/>
                    <a:pt x="5430" y="263"/>
                  </a:cubicBezTo>
                  <a:cubicBezTo>
                    <a:pt x="5083" y="93"/>
                    <a:pt x="4668" y="1"/>
                    <a:pt x="4253" y="1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Google Shape;3655;p65"/>
            <p:cNvSpPr/>
            <p:nvPr/>
          </p:nvSpPr>
          <p:spPr>
            <a:xfrm flipH="1">
              <a:off x="6586771" y="2455366"/>
              <a:ext cx="126281" cy="46874"/>
            </a:xfrm>
            <a:custGeom>
              <a:avLst/>
              <a:gdLst/>
              <a:ahLst/>
              <a:cxnLst/>
              <a:rect l="l" t="t" r="r" b="b"/>
              <a:pathLst>
                <a:path w="1770" h="657" extrusionOk="0">
                  <a:moveTo>
                    <a:pt x="489" y="1"/>
                  </a:moveTo>
                  <a:cubicBezTo>
                    <a:pt x="370" y="1"/>
                    <a:pt x="179" y="144"/>
                    <a:pt x="96" y="179"/>
                  </a:cubicBezTo>
                  <a:lnTo>
                    <a:pt x="140" y="169"/>
                  </a:lnTo>
                  <a:lnTo>
                    <a:pt x="140" y="169"/>
                  </a:lnTo>
                  <a:cubicBezTo>
                    <a:pt x="81" y="196"/>
                    <a:pt x="28" y="231"/>
                    <a:pt x="1" y="263"/>
                  </a:cubicBezTo>
                  <a:cubicBezTo>
                    <a:pt x="120" y="275"/>
                    <a:pt x="239" y="251"/>
                    <a:pt x="346" y="310"/>
                  </a:cubicBezTo>
                  <a:cubicBezTo>
                    <a:pt x="322" y="310"/>
                    <a:pt x="310" y="322"/>
                    <a:pt x="310" y="322"/>
                  </a:cubicBezTo>
                  <a:cubicBezTo>
                    <a:pt x="358" y="334"/>
                    <a:pt x="418" y="334"/>
                    <a:pt x="477" y="334"/>
                  </a:cubicBezTo>
                  <a:cubicBezTo>
                    <a:pt x="429" y="334"/>
                    <a:pt x="382" y="346"/>
                    <a:pt x="334" y="358"/>
                  </a:cubicBezTo>
                  <a:cubicBezTo>
                    <a:pt x="347" y="358"/>
                    <a:pt x="359" y="357"/>
                    <a:pt x="372" y="357"/>
                  </a:cubicBezTo>
                  <a:cubicBezTo>
                    <a:pt x="700" y="357"/>
                    <a:pt x="965" y="505"/>
                    <a:pt x="1275" y="620"/>
                  </a:cubicBezTo>
                  <a:cubicBezTo>
                    <a:pt x="1351" y="645"/>
                    <a:pt x="1418" y="657"/>
                    <a:pt x="1475" y="657"/>
                  </a:cubicBezTo>
                  <a:cubicBezTo>
                    <a:pt x="1692" y="657"/>
                    <a:pt x="1770" y="484"/>
                    <a:pt x="1751" y="191"/>
                  </a:cubicBezTo>
                  <a:lnTo>
                    <a:pt x="1751" y="191"/>
                  </a:lnTo>
                  <a:cubicBezTo>
                    <a:pt x="1678" y="286"/>
                    <a:pt x="1587" y="320"/>
                    <a:pt x="1488" y="320"/>
                  </a:cubicBezTo>
                  <a:cubicBezTo>
                    <a:pt x="1316" y="320"/>
                    <a:pt x="1120" y="216"/>
                    <a:pt x="953" y="156"/>
                  </a:cubicBezTo>
                  <a:cubicBezTo>
                    <a:pt x="822" y="108"/>
                    <a:pt x="632" y="1"/>
                    <a:pt x="4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p65"/>
            <p:cNvSpPr/>
            <p:nvPr/>
          </p:nvSpPr>
          <p:spPr>
            <a:xfrm flipH="1">
              <a:off x="6627154" y="2482548"/>
              <a:ext cx="21332" cy="44234"/>
            </a:xfrm>
            <a:custGeom>
              <a:avLst/>
              <a:gdLst/>
              <a:ahLst/>
              <a:cxnLst/>
              <a:rect l="l" t="t" r="r" b="b"/>
              <a:pathLst>
                <a:path w="299" h="620" extrusionOk="0">
                  <a:moveTo>
                    <a:pt x="144" y="1"/>
                  </a:moveTo>
                  <a:cubicBezTo>
                    <a:pt x="72" y="1"/>
                    <a:pt x="1" y="144"/>
                    <a:pt x="1" y="310"/>
                  </a:cubicBezTo>
                  <a:cubicBezTo>
                    <a:pt x="1" y="477"/>
                    <a:pt x="72" y="620"/>
                    <a:pt x="144" y="620"/>
                  </a:cubicBezTo>
                  <a:cubicBezTo>
                    <a:pt x="227" y="620"/>
                    <a:pt x="298" y="477"/>
                    <a:pt x="298" y="310"/>
                  </a:cubicBezTo>
                  <a:cubicBezTo>
                    <a:pt x="298" y="144"/>
                    <a:pt x="227" y="1"/>
                    <a:pt x="1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p65"/>
            <p:cNvSpPr/>
            <p:nvPr/>
          </p:nvSpPr>
          <p:spPr>
            <a:xfrm flipH="1">
              <a:off x="6521841" y="2269944"/>
              <a:ext cx="479153" cy="483719"/>
            </a:xfrm>
            <a:custGeom>
              <a:avLst/>
              <a:gdLst/>
              <a:ahLst/>
              <a:cxnLst/>
              <a:rect l="l" t="t" r="r" b="b"/>
              <a:pathLst>
                <a:path w="6716" h="6780" extrusionOk="0">
                  <a:moveTo>
                    <a:pt x="3604" y="0"/>
                  </a:moveTo>
                  <a:cubicBezTo>
                    <a:pt x="3317" y="0"/>
                    <a:pt x="3033" y="49"/>
                    <a:pt x="2739" y="88"/>
                  </a:cubicBezTo>
                  <a:cubicBezTo>
                    <a:pt x="2346" y="147"/>
                    <a:pt x="1918" y="314"/>
                    <a:pt x="1596" y="528"/>
                  </a:cubicBezTo>
                  <a:cubicBezTo>
                    <a:pt x="1489" y="588"/>
                    <a:pt x="1132" y="802"/>
                    <a:pt x="1370" y="909"/>
                  </a:cubicBezTo>
                  <a:cubicBezTo>
                    <a:pt x="1322" y="945"/>
                    <a:pt x="1239" y="969"/>
                    <a:pt x="1167" y="1004"/>
                  </a:cubicBezTo>
                  <a:cubicBezTo>
                    <a:pt x="989" y="1088"/>
                    <a:pt x="775" y="1195"/>
                    <a:pt x="632" y="1314"/>
                  </a:cubicBezTo>
                  <a:cubicBezTo>
                    <a:pt x="310" y="1600"/>
                    <a:pt x="120" y="2016"/>
                    <a:pt x="108" y="2421"/>
                  </a:cubicBezTo>
                  <a:cubicBezTo>
                    <a:pt x="84" y="2790"/>
                    <a:pt x="108" y="3159"/>
                    <a:pt x="167" y="3517"/>
                  </a:cubicBezTo>
                  <a:cubicBezTo>
                    <a:pt x="203" y="3719"/>
                    <a:pt x="239" y="3910"/>
                    <a:pt x="239" y="4124"/>
                  </a:cubicBezTo>
                  <a:cubicBezTo>
                    <a:pt x="227" y="4255"/>
                    <a:pt x="179" y="4469"/>
                    <a:pt x="263" y="4588"/>
                  </a:cubicBezTo>
                  <a:cubicBezTo>
                    <a:pt x="273" y="4566"/>
                    <a:pt x="295" y="4564"/>
                    <a:pt x="307" y="4537"/>
                  </a:cubicBezTo>
                  <a:lnTo>
                    <a:pt x="307" y="4537"/>
                  </a:lnTo>
                  <a:cubicBezTo>
                    <a:pt x="264" y="4644"/>
                    <a:pt x="74" y="5019"/>
                    <a:pt x="155" y="5100"/>
                  </a:cubicBezTo>
                  <a:cubicBezTo>
                    <a:pt x="166" y="5111"/>
                    <a:pt x="178" y="5115"/>
                    <a:pt x="190" y="5115"/>
                  </a:cubicBezTo>
                  <a:cubicBezTo>
                    <a:pt x="243" y="5115"/>
                    <a:pt x="303" y="5022"/>
                    <a:pt x="322" y="4993"/>
                  </a:cubicBezTo>
                  <a:lnTo>
                    <a:pt x="322" y="4993"/>
                  </a:lnTo>
                  <a:cubicBezTo>
                    <a:pt x="274" y="5172"/>
                    <a:pt x="191" y="5350"/>
                    <a:pt x="132" y="5517"/>
                  </a:cubicBezTo>
                  <a:cubicBezTo>
                    <a:pt x="84" y="5612"/>
                    <a:pt x="13" y="5719"/>
                    <a:pt x="1" y="5826"/>
                  </a:cubicBezTo>
                  <a:cubicBezTo>
                    <a:pt x="227" y="5826"/>
                    <a:pt x="429" y="5814"/>
                    <a:pt x="644" y="5743"/>
                  </a:cubicBezTo>
                  <a:cubicBezTo>
                    <a:pt x="1525" y="5445"/>
                    <a:pt x="2168" y="4255"/>
                    <a:pt x="2013" y="3362"/>
                  </a:cubicBezTo>
                  <a:cubicBezTo>
                    <a:pt x="1973" y="3142"/>
                    <a:pt x="1992" y="2470"/>
                    <a:pt x="2301" y="2470"/>
                  </a:cubicBezTo>
                  <a:cubicBezTo>
                    <a:pt x="2360" y="2470"/>
                    <a:pt x="2430" y="2495"/>
                    <a:pt x="2513" y="2552"/>
                  </a:cubicBezTo>
                  <a:cubicBezTo>
                    <a:pt x="2632" y="2624"/>
                    <a:pt x="2608" y="2790"/>
                    <a:pt x="2632" y="2897"/>
                  </a:cubicBezTo>
                  <a:cubicBezTo>
                    <a:pt x="2715" y="3517"/>
                    <a:pt x="2656" y="4088"/>
                    <a:pt x="2215" y="4564"/>
                  </a:cubicBezTo>
                  <a:cubicBezTo>
                    <a:pt x="1822" y="5005"/>
                    <a:pt x="1810" y="5314"/>
                    <a:pt x="2191" y="5791"/>
                  </a:cubicBezTo>
                  <a:cubicBezTo>
                    <a:pt x="2501" y="6195"/>
                    <a:pt x="2810" y="6517"/>
                    <a:pt x="3322" y="6636"/>
                  </a:cubicBezTo>
                  <a:cubicBezTo>
                    <a:pt x="3561" y="6696"/>
                    <a:pt x="3799" y="6719"/>
                    <a:pt x="4049" y="6743"/>
                  </a:cubicBezTo>
                  <a:cubicBezTo>
                    <a:pt x="4282" y="6763"/>
                    <a:pt x="4512" y="6779"/>
                    <a:pt x="4742" y="6779"/>
                  </a:cubicBezTo>
                  <a:cubicBezTo>
                    <a:pt x="4922" y="6779"/>
                    <a:pt x="5104" y="6769"/>
                    <a:pt x="5287" y="6743"/>
                  </a:cubicBezTo>
                  <a:cubicBezTo>
                    <a:pt x="5442" y="6731"/>
                    <a:pt x="5751" y="6707"/>
                    <a:pt x="5870" y="6565"/>
                  </a:cubicBezTo>
                  <a:cubicBezTo>
                    <a:pt x="5966" y="6446"/>
                    <a:pt x="5989" y="6041"/>
                    <a:pt x="5882" y="5910"/>
                  </a:cubicBezTo>
                  <a:cubicBezTo>
                    <a:pt x="5845" y="5867"/>
                    <a:pt x="5792" y="5853"/>
                    <a:pt x="5733" y="5853"/>
                  </a:cubicBezTo>
                  <a:cubicBezTo>
                    <a:pt x="5661" y="5853"/>
                    <a:pt x="5579" y="5873"/>
                    <a:pt x="5501" y="5886"/>
                  </a:cubicBezTo>
                  <a:cubicBezTo>
                    <a:pt x="5450" y="5894"/>
                    <a:pt x="5404" y="5897"/>
                    <a:pt x="5361" y="5897"/>
                  </a:cubicBezTo>
                  <a:cubicBezTo>
                    <a:pt x="4679" y="5897"/>
                    <a:pt x="5056" y="4958"/>
                    <a:pt x="5549" y="4779"/>
                  </a:cubicBezTo>
                  <a:cubicBezTo>
                    <a:pt x="5574" y="4769"/>
                    <a:pt x="5601" y="4767"/>
                    <a:pt x="5630" y="4767"/>
                  </a:cubicBezTo>
                  <a:cubicBezTo>
                    <a:pt x="5678" y="4767"/>
                    <a:pt x="5730" y="4774"/>
                    <a:pt x="5776" y="4774"/>
                  </a:cubicBezTo>
                  <a:cubicBezTo>
                    <a:pt x="5811" y="4774"/>
                    <a:pt x="5844" y="4770"/>
                    <a:pt x="5870" y="4755"/>
                  </a:cubicBezTo>
                  <a:cubicBezTo>
                    <a:pt x="6001" y="4683"/>
                    <a:pt x="6073" y="4421"/>
                    <a:pt x="5918" y="4338"/>
                  </a:cubicBezTo>
                  <a:cubicBezTo>
                    <a:pt x="5904" y="4329"/>
                    <a:pt x="5884" y="4325"/>
                    <a:pt x="5859" y="4325"/>
                  </a:cubicBezTo>
                  <a:cubicBezTo>
                    <a:pt x="5718" y="4325"/>
                    <a:pt x="5436" y="4451"/>
                    <a:pt x="5335" y="4481"/>
                  </a:cubicBezTo>
                  <a:cubicBezTo>
                    <a:pt x="4935" y="4635"/>
                    <a:pt x="4579" y="4974"/>
                    <a:pt x="4146" y="4974"/>
                  </a:cubicBezTo>
                  <a:cubicBezTo>
                    <a:pt x="4076" y="4974"/>
                    <a:pt x="4004" y="4965"/>
                    <a:pt x="3930" y="4945"/>
                  </a:cubicBezTo>
                  <a:cubicBezTo>
                    <a:pt x="3727" y="4886"/>
                    <a:pt x="3608" y="4695"/>
                    <a:pt x="3430" y="4576"/>
                  </a:cubicBezTo>
                  <a:cubicBezTo>
                    <a:pt x="3180" y="4398"/>
                    <a:pt x="3013" y="4314"/>
                    <a:pt x="3013" y="3969"/>
                  </a:cubicBezTo>
                  <a:cubicBezTo>
                    <a:pt x="3013" y="3755"/>
                    <a:pt x="2989" y="3540"/>
                    <a:pt x="3025" y="3338"/>
                  </a:cubicBezTo>
                  <a:cubicBezTo>
                    <a:pt x="3061" y="3136"/>
                    <a:pt x="3132" y="2981"/>
                    <a:pt x="3108" y="2778"/>
                  </a:cubicBezTo>
                  <a:cubicBezTo>
                    <a:pt x="3096" y="2671"/>
                    <a:pt x="3061" y="2588"/>
                    <a:pt x="3061" y="2481"/>
                  </a:cubicBezTo>
                  <a:cubicBezTo>
                    <a:pt x="3072" y="2350"/>
                    <a:pt x="3096" y="2207"/>
                    <a:pt x="3132" y="2076"/>
                  </a:cubicBezTo>
                  <a:cubicBezTo>
                    <a:pt x="3168" y="1969"/>
                    <a:pt x="3299" y="1647"/>
                    <a:pt x="3442" y="1647"/>
                  </a:cubicBezTo>
                  <a:cubicBezTo>
                    <a:pt x="3501" y="1647"/>
                    <a:pt x="3477" y="1683"/>
                    <a:pt x="3513" y="1695"/>
                  </a:cubicBezTo>
                  <a:cubicBezTo>
                    <a:pt x="3561" y="1707"/>
                    <a:pt x="3596" y="1707"/>
                    <a:pt x="3656" y="1707"/>
                  </a:cubicBezTo>
                  <a:cubicBezTo>
                    <a:pt x="3787" y="1695"/>
                    <a:pt x="3977" y="1635"/>
                    <a:pt x="4073" y="1552"/>
                  </a:cubicBezTo>
                  <a:lnTo>
                    <a:pt x="4073" y="1552"/>
                  </a:lnTo>
                  <a:cubicBezTo>
                    <a:pt x="3993" y="1681"/>
                    <a:pt x="4173" y="1728"/>
                    <a:pt x="4382" y="1728"/>
                  </a:cubicBezTo>
                  <a:cubicBezTo>
                    <a:pt x="4576" y="1728"/>
                    <a:pt x="4795" y="1687"/>
                    <a:pt x="4846" y="1635"/>
                  </a:cubicBezTo>
                  <a:lnTo>
                    <a:pt x="4846" y="1635"/>
                  </a:lnTo>
                  <a:cubicBezTo>
                    <a:pt x="4820" y="1781"/>
                    <a:pt x="4934" y="1827"/>
                    <a:pt x="5066" y="1827"/>
                  </a:cubicBezTo>
                  <a:cubicBezTo>
                    <a:pt x="5172" y="1827"/>
                    <a:pt x="5290" y="1798"/>
                    <a:pt x="5358" y="1766"/>
                  </a:cubicBezTo>
                  <a:cubicBezTo>
                    <a:pt x="5370" y="1838"/>
                    <a:pt x="5370" y="1933"/>
                    <a:pt x="5454" y="1933"/>
                  </a:cubicBezTo>
                  <a:cubicBezTo>
                    <a:pt x="5597" y="1921"/>
                    <a:pt x="5537" y="1754"/>
                    <a:pt x="5608" y="1695"/>
                  </a:cubicBezTo>
                  <a:cubicBezTo>
                    <a:pt x="5623" y="1685"/>
                    <a:pt x="5638" y="1680"/>
                    <a:pt x="5652" y="1680"/>
                  </a:cubicBezTo>
                  <a:cubicBezTo>
                    <a:pt x="5791" y="1680"/>
                    <a:pt x="5918" y="2108"/>
                    <a:pt x="5918" y="2183"/>
                  </a:cubicBezTo>
                  <a:cubicBezTo>
                    <a:pt x="6097" y="2171"/>
                    <a:pt x="6168" y="1814"/>
                    <a:pt x="6168" y="1683"/>
                  </a:cubicBezTo>
                  <a:cubicBezTo>
                    <a:pt x="6478" y="1564"/>
                    <a:pt x="6716" y="1421"/>
                    <a:pt x="6668" y="1088"/>
                  </a:cubicBezTo>
                  <a:cubicBezTo>
                    <a:pt x="6668" y="1076"/>
                    <a:pt x="6668" y="1064"/>
                    <a:pt x="6668" y="1064"/>
                  </a:cubicBezTo>
                  <a:cubicBezTo>
                    <a:pt x="6597" y="588"/>
                    <a:pt x="6323" y="588"/>
                    <a:pt x="5954" y="481"/>
                  </a:cubicBezTo>
                  <a:cubicBezTo>
                    <a:pt x="5763" y="433"/>
                    <a:pt x="5585" y="338"/>
                    <a:pt x="5406" y="278"/>
                  </a:cubicBezTo>
                  <a:cubicBezTo>
                    <a:pt x="5144" y="183"/>
                    <a:pt x="4870" y="183"/>
                    <a:pt x="4596" y="171"/>
                  </a:cubicBezTo>
                  <a:cubicBezTo>
                    <a:pt x="4418" y="159"/>
                    <a:pt x="4251" y="100"/>
                    <a:pt x="4073" y="52"/>
                  </a:cubicBezTo>
                  <a:cubicBezTo>
                    <a:pt x="3914" y="14"/>
                    <a:pt x="3759" y="0"/>
                    <a:pt x="36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Google Shape;3658;p65"/>
            <p:cNvSpPr/>
            <p:nvPr/>
          </p:nvSpPr>
          <p:spPr>
            <a:xfrm flipH="1">
              <a:off x="6588057" y="2631727"/>
              <a:ext cx="45946" cy="12271"/>
            </a:xfrm>
            <a:custGeom>
              <a:avLst/>
              <a:gdLst/>
              <a:ahLst/>
              <a:cxnLst/>
              <a:rect l="l" t="t" r="r" b="b"/>
              <a:pathLst>
                <a:path w="644" h="172" extrusionOk="0">
                  <a:moveTo>
                    <a:pt x="51" y="0"/>
                  </a:moveTo>
                  <a:cubicBezTo>
                    <a:pt x="35" y="0"/>
                    <a:pt x="20" y="9"/>
                    <a:pt x="12" y="17"/>
                  </a:cubicBezTo>
                  <a:cubicBezTo>
                    <a:pt x="0" y="41"/>
                    <a:pt x="12" y="65"/>
                    <a:pt x="36" y="77"/>
                  </a:cubicBezTo>
                  <a:cubicBezTo>
                    <a:pt x="179" y="148"/>
                    <a:pt x="322" y="172"/>
                    <a:pt x="429" y="172"/>
                  </a:cubicBezTo>
                  <a:cubicBezTo>
                    <a:pt x="536" y="172"/>
                    <a:pt x="607" y="148"/>
                    <a:pt x="607" y="148"/>
                  </a:cubicBezTo>
                  <a:cubicBezTo>
                    <a:pt x="631" y="148"/>
                    <a:pt x="643" y="124"/>
                    <a:pt x="643" y="101"/>
                  </a:cubicBezTo>
                  <a:cubicBezTo>
                    <a:pt x="633" y="81"/>
                    <a:pt x="616" y="62"/>
                    <a:pt x="597" y="62"/>
                  </a:cubicBezTo>
                  <a:cubicBezTo>
                    <a:pt x="592" y="62"/>
                    <a:pt x="588" y="63"/>
                    <a:pt x="584" y="65"/>
                  </a:cubicBezTo>
                  <a:cubicBezTo>
                    <a:pt x="584" y="65"/>
                    <a:pt x="521" y="80"/>
                    <a:pt x="426" y="80"/>
                  </a:cubicBezTo>
                  <a:cubicBezTo>
                    <a:pt x="331" y="80"/>
                    <a:pt x="203" y="65"/>
                    <a:pt x="72" y="5"/>
                  </a:cubicBezTo>
                  <a:cubicBezTo>
                    <a:pt x="65" y="2"/>
                    <a:pt x="58" y="0"/>
                    <a:pt x="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Google Shape;3659;p65"/>
            <p:cNvSpPr/>
            <p:nvPr/>
          </p:nvSpPr>
          <p:spPr>
            <a:xfrm flipH="1">
              <a:off x="6911722" y="2723475"/>
              <a:ext cx="974359" cy="360720"/>
            </a:xfrm>
            <a:custGeom>
              <a:avLst/>
              <a:gdLst/>
              <a:ahLst/>
              <a:cxnLst/>
              <a:rect l="l" t="t" r="r" b="b"/>
              <a:pathLst>
                <a:path w="13657" h="5056" extrusionOk="0">
                  <a:moveTo>
                    <a:pt x="12240" y="0"/>
                  </a:moveTo>
                  <a:cubicBezTo>
                    <a:pt x="11650" y="0"/>
                    <a:pt x="11050" y="290"/>
                    <a:pt x="10573" y="600"/>
                  </a:cubicBezTo>
                  <a:cubicBezTo>
                    <a:pt x="9966" y="981"/>
                    <a:pt x="9418" y="1458"/>
                    <a:pt x="8882" y="1946"/>
                  </a:cubicBezTo>
                  <a:cubicBezTo>
                    <a:pt x="8466" y="2339"/>
                    <a:pt x="8168" y="2744"/>
                    <a:pt x="7608" y="2875"/>
                  </a:cubicBezTo>
                  <a:cubicBezTo>
                    <a:pt x="7144" y="2982"/>
                    <a:pt x="6632" y="3017"/>
                    <a:pt x="6156" y="3089"/>
                  </a:cubicBezTo>
                  <a:cubicBezTo>
                    <a:pt x="5202" y="3218"/>
                    <a:pt x="4179" y="3732"/>
                    <a:pt x="3224" y="3732"/>
                  </a:cubicBezTo>
                  <a:cubicBezTo>
                    <a:pt x="3213" y="3732"/>
                    <a:pt x="3202" y="3732"/>
                    <a:pt x="3191" y="3732"/>
                  </a:cubicBezTo>
                  <a:cubicBezTo>
                    <a:pt x="2765" y="3732"/>
                    <a:pt x="2434" y="3563"/>
                    <a:pt x="2000" y="3563"/>
                  </a:cubicBezTo>
                  <a:cubicBezTo>
                    <a:pt x="1973" y="3563"/>
                    <a:pt x="1945" y="3564"/>
                    <a:pt x="1917" y="3565"/>
                  </a:cubicBezTo>
                  <a:cubicBezTo>
                    <a:pt x="1250" y="3589"/>
                    <a:pt x="334" y="4280"/>
                    <a:pt x="0" y="4815"/>
                  </a:cubicBezTo>
                  <a:cubicBezTo>
                    <a:pt x="590" y="4839"/>
                    <a:pt x="1175" y="4889"/>
                    <a:pt x="1759" y="4889"/>
                  </a:cubicBezTo>
                  <a:cubicBezTo>
                    <a:pt x="2058" y="4889"/>
                    <a:pt x="2357" y="4875"/>
                    <a:pt x="2655" y="4839"/>
                  </a:cubicBezTo>
                  <a:cubicBezTo>
                    <a:pt x="2832" y="4814"/>
                    <a:pt x="3007" y="4804"/>
                    <a:pt x="3180" y="4804"/>
                  </a:cubicBezTo>
                  <a:cubicBezTo>
                    <a:pt x="4031" y="4804"/>
                    <a:pt x="4841" y="5056"/>
                    <a:pt x="5707" y="5056"/>
                  </a:cubicBezTo>
                  <a:cubicBezTo>
                    <a:pt x="5753" y="5056"/>
                    <a:pt x="5800" y="5055"/>
                    <a:pt x="5846" y="5053"/>
                  </a:cubicBezTo>
                  <a:cubicBezTo>
                    <a:pt x="6989" y="5006"/>
                    <a:pt x="7989" y="4434"/>
                    <a:pt x="9097" y="4232"/>
                  </a:cubicBezTo>
                  <a:cubicBezTo>
                    <a:pt x="10514" y="3982"/>
                    <a:pt x="11299" y="3684"/>
                    <a:pt x="12157" y="2458"/>
                  </a:cubicBezTo>
                  <a:cubicBezTo>
                    <a:pt x="12371" y="2148"/>
                    <a:pt x="12502" y="1732"/>
                    <a:pt x="12764" y="1470"/>
                  </a:cubicBezTo>
                  <a:cubicBezTo>
                    <a:pt x="12919" y="1327"/>
                    <a:pt x="13181" y="1267"/>
                    <a:pt x="13288" y="1089"/>
                  </a:cubicBezTo>
                  <a:cubicBezTo>
                    <a:pt x="13657" y="553"/>
                    <a:pt x="12800" y="53"/>
                    <a:pt x="12371" y="5"/>
                  </a:cubicBezTo>
                  <a:cubicBezTo>
                    <a:pt x="12327" y="2"/>
                    <a:pt x="12284" y="0"/>
                    <a:pt x="12240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p65"/>
            <p:cNvSpPr/>
            <p:nvPr/>
          </p:nvSpPr>
          <p:spPr>
            <a:xfrm flipH="1">
              <a:off x="6688280" y="2715270"/>
              <a:ext cx="738278" cy="893739"/>
            </a:xfrm>
            <a:custGeom>
              <a:avLst/>
              <a:gdLst/>
              <a:ahLst/>
              <a:cxnLst/>
              <a:rect l="l" t="t" r="r" b="b"/>
              <a:pathLst>
                <a:path w="10348" h="12527" extrusionOk="0">
                  <a:moveTo>
                    <a:pt x="7116" y="0"/>
                  </a:moveTo>
                  <a:cubicBezTo>
                    <a:pt x="6760" y="0"/>
                    <a:pt x="6389" y="72"/>
                    <a:pt x="6013" y="227"/>
                  </a:cubicBezTo>
                  <a:cubicBezTo>
                    <a:pt x="5525" y="418"/>
                    <a:pt x="5025" y="835"/>
                    <a:pt x="4573" y="1108"/>
                  </a:cubicBezTo>
                  <a:cubicBezTo>
                    <a:pt x="3084" y="2001"/>
                    <a:pt x="2334" y="3656"/>
                    <a:pt x="1858" y="5252"/>
                  </a:cubicBezTo>
                  <a:cubicBezTo>
                    <a:pt x="1572" y="6180"/>
                    <a:pt x="1203" y="7073"/>
                    <a:pt x="870" y="7978"/>
                  </a:cubicBezTo>
                  <a:cubicBezTo>
                    <a:pt x="632" y="8645"/>
                    <a:pt x="1" y="9943"/>
                    <a:pt x="215" y="10657"/>
                  </a:cubicBezTo>
                  <a:cubicBezTo>
                    <a:pt x="393" y="11264"/>
                    <a:pt x="941" y="11169"/>
                    <a:pt x="1465" y="11348"/>
                  </a:cubicBezTo>
                  <a:cubicBezTo>
                    <a:pt x="2168" y="11598"/>
                    <a:pt x="2834" y="12074"/>
                    <a:pt x="3430" y="12503"/>
                  </a:cubicBezTo>
                  <a:cubicBezTo>
                    <a:pt x="3430" y="12479"/>
                    <a:pt x="3441" y="12455"/>
                    <a:pt x="3465" y="12443"/>
                  </a:cubicBezTo>
                  <a:cubicBezTo>
                    <a:pt x="3665" y="12500"/>
                    <a:pt x="3870" y="12527"/>
                    <a:pt x="4077" y="12527"/>
                  </a:cubicBezTo>
                  <a:cubicBezTo>
                    <a:pt x="5031" y="12527"/>
                    <a:pt x="6022" y="11968"/>
                    <a:pt x="6668" y="11312"/>
                  </a:cubicBezTo>
                  <a:cubicBezTo>
                    <a:pt x="7740" y="10205"/>
                    <a:pt x="7573" y="8347"/>
                    <a:pt x="8383" y="7085"/>
                  </a:cubicBezTo>
                  <a:cubicBezTo>
                    <a:pt x="8883" y="6311"/>
                    <a:pt x="9752" y="5585"/>
                    <a:pt x="10061" y="4740"/>
                  </a:cubicBezTo>
                  <a:cubicBezTo>
                    <a:pt x="10347" y="3954"/>
                    <a:pt x="10252" y="2906"/>
                    <a:pt x="9859" y="2001"/>
                  </a:cubicBezTo>
                  <a:cubicBezTo>
                    <a:pt x="9354" y="817"/>
                    <a:pt x="8318" y="0"/>
                    <a:pt x="7116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p65"/>
            <p:cNvSpPr/>
            <p:nvPr/>
          </p:nvSpPr>
          <p:spPr>
            <a:xfrm flipH="1">
              <a:off x="5640911" y="2557173"/>
              <a:ext cx="2888188" cy="644959"/>
            </a:xfrm>
            <a:custGeom>
              <a:avLst/>
              <a:gdLst/>
              <a:ahLst/>
              <a:cxnLst/>
              <a:rect l="l" t="t" r="r" b="b"/>
              <a:pathLst>
                <a:path w="40482" h="9040" extrusionOk="0">
                  <a:moveTo>
                    <a:pt x="40224" y="1"/>
                  </a:moveTo>
                  <a:cubicBezTo>
                    <a:pt x="40190" y="1"/>
                    <a:pt x="40156" y="9"/>
                    <a:pt x="40124" y="26"/>
                  </a:cubicBezTo>
                  <a:cubicBezTo>
                    <a:pt x="39862" y="145"/>
                    <a:pt x="39505" y="193"/>
                    <a:pt x="39160" y="241"/>
                  </a:cubicBezTo>
                  <a:cubicBezTo>
                    <a:pt x="39005" y="264"/>
                    <a:pt x="38862" y="288"/>
                    <a:pt x="38719" y="312"/>
                  </a:cubicBezTo>
                  <a:cubicBezTo>
                    <a:pt x="36386" y="753"/>
                    <a:pt x="34088" y="1169"/>
                    <a:pt x="31778" y="1419"/>
                  </a:cubicBezTo>
                  <a:cubicBezTo>
                    <a:pt x="27266" y="1919"/>
                    <a:pt x="23420" y="2860"/>
                    <a:pt x="19991" y="4313"/>
                  </a:cubicBezTo>
                  <a:cubicBezTo>
                    <a:pt x="17288" y="5456"/>
                    <a:pt x="15026" y="6075"/>
                    <a:pt x="13085" y="6206"/>
                  </a:cubicBezTo>
                  <a:cubicBezTo>
                    <a:pt x="12549" y="6241"/>
                    <a:pt x="12037" y="6360"/>
                    <a:pt x="11537" y="6480"/>
                  </a:cubicBezTo>
                  <a:cubicBezTo>
                    <a:pt x="11133" y="6587"/>
                    <a:pt x="10716" y="6694"/>
                    <a:pt x="10287" y="6741"/>
                  </a:cubicBezTo>
                  <a:cubicBezTo>
                    <a:pt x="9216" y="6861"/>
                    <a:pt x="8156" y="7075"/>
                    <a:pt x="7120" y="7289"/>
                  </a:cubicBezTo>
                  <a:cubicBezTo>
                    <a:pt x="6144" y="7492"/>
                    <a:pt x="5132" y="7694"/>
                    <a:pt x="4120" y="7813"/>
                  </a:cubicBezTo>
                  <a:cubicBezTo>
                    <a:pt x="3977" y="7837"/>
                    <a:pt x="3001" y="8027"/>
                    <a:pt x="1620" y="8301"/>
                  </a:cubicBezTo>
                  <a:cubicBezTo>
                    <a:pt x="917" y="8444"/>
                    <a:pt x="310" y="8563"/>
                    <a:pt x="215" y="8587"/>
                  </a:cubicBezTo>
                  <a:cubicBezTo>
                    <a:pt x="84" y="8599"/>
                    <a:pt x="0" y="8718"/>
                    <a:pt x="24" y="8849"/>
                  </a:cubicBezTo>
                  <a:cubicBezTo>
                    <a:pt x="36" y="8956"/>
                    <a:pt x="143" y="9039"/>
                    <a:pt x="250" y="9039"/>
                  </a:cubicBezTo>
                  <a:lnTo>
                    <a:pt x="286" y="9039"/>
                  </a:lnTo>
                  <a:cubicBezTo>
                    <a:pt x="393" y="9016"/>
                    <a:pt x="1000" y="8897"/>
                    <a:pt x="1715" y="8754"/>
                  </a:cubicBezTo>
                  <a:cubicBezTo>
                    <a:pt x="2691" y="8563"/>
                    <a:pt x="4048" y="8289"/>
                    <a:pt x="4167" y="8277"/>
                  </a:cubicBezTo>
                  <a:cubicBezTo>
                    <a:pt x="5203" y="8146"/>
                    <a:pt x="6227" y="7944"/>
                    <a:pt x="7215" y="7742"/>
                  </a:cubicBezTo>
                  <a:cubicBezTo>
                    <a:pt x="8239" y="7527"/>
                    <a:pt x="9287" y="7313"/>
                    <a:pt x="10335" y="7194"/>
                  </a:cubicBezTo>
                  <a:cubicBezTo>
                    <a:pt x="10799" y="7146"/>
                    <a:pt x="11228" y="7039"/>
                    <a:pt x="11656" y="6932"/>
                  </a:cubicBezTo>
                  <a:cubicBezTo>
                    <a:pt x="12145" y="6813"/>
                    <a:pt x="12621" y="6694"/>
                    <a:pt x="13109" y="6658"/>
                  </a:cubicBezTo>
                  <a:cubicBezTo>
                    <a:pt x="15109" y="6539"/>
                    <a:pt x="17419" y="5908"/>
                    <a:pt x="20169" y="4729"/>
                  </a:cubicBezTo>
                  <a:cubicBezTo>
                    <a:pt x="23551" y="3301"/>
                    <a:pt x="27361" y="2372"/>
                    <a:pt x="31826" y="1884"/>
                  </a:cubicBezTo>
                  <a:cubicBezTo>
                    <a:pt x="34159" y="1622"/>
                    <a:pt x="36457" y="1205"/>
                    <a:pt x="38803" y="765"/>
                  </a:cubicBezTo>
                  <a:cubicBezTo>
                    <a:pt x="38934" y="741"/>
                    <a:pt x="39077" y="717"/>
                    <a:pt x="39219" y="705"/>
                  </a:cubicBezTo>
                  <a:cubicBezTo>
                    <a:pt x="39600" y="645"/>
                    <a:pt x="39993" y="598"/>
                    <a:pt x="40315" y="431"/>
                  </a:cubicBezTo>
                  <a:cubicBezTo>
                    <a:pt x="40434" y="384"/>
                    <a:pt x="40482" y="241"/>
                    <a:pt x="40422" y="134"/>
                  </a:cubicBezTo>
                  <a:cubicBezTo>
                    <a:pt x="40388" y="49"/>
                    <a:pt x="40307" y="1"/>
                    <a:pt x="402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p65"/>
            <p:cNvSpPr/>
            <p:nvPr/>
          </p:nvSpPr>
          <p:spPr>
            <a:xfrm flipH="1">
              <a:off x="5375069" y="2492750"/>
              <a:ext cx="364502" cy="159813"/>
            </a:xfrm>
            <a:custGeom>
              <a:avLst/>
              <a:gdLst/>
              <a:ahLst/>
              <a:cxnLst/>
              <a:rect l="l" t="t" r="r" b="b"/>
              <a:pathLst>
                <a:path w="5109" h="2240" extrusionOk="0">
                  <a:moveTo>
                    <a:pt x="1405" y="1"/>
                  </a:moveTo>
                  <a:lnTo>
                    <a:pt x="0" y="632"/>
                  </a:lnTo>
                  <a:lnTo>
                    <a:pt x="191" y="2037"/>
                  </a:lnTo>
                  <a:lnTo>
                    <a:pt x="1691" y="2239"/>
                  </a:lnTo>
                  <a:lnTo>
                    <a:pt x="5108" y="894"/>
                  </a:lnTo>
                  <a:lnTo>
                    <a:pt x="5037" y="310"/>
                  </a:lnTo>
                  <a:lnTo>
                    <a:pt x="14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Google Shape;3663;p65"/>
            <p:cNvSpPr/>
            <p:nvPr/>
          </p:nvSpPr>
          <p:spPr>
            <a:xfrm flipH="1">
              <a:off x="6210922" y="2632084"/>
              <a:ext cx="685554" cy="371493"/>
            </a:xfrm>
            <a:custGeom>
              <a:avLst/>
              <a:gdLst/>
              <a:ahLst/>
              <a:cxnLst/>
              <a:rect l="l" t="t" r="r" b="b"/>
              <a:pathLst>
                <a:path w="9609" h="5207" extrusionOk="0">
                  <a:moveTo>
                    <a:pt x="4571" y="0"/>
                  </a:moveTo>
                  <a:cubicBezTo>
                    <a:pt x="4342" y="0"/>
                    <a:pt x="4107" y="75"/>
                    <a:pt x="3917" y="191"/>
                  </a:cubicBezTo>
                  <a:cubicBezTo>
                    <a:pt x="3727" y="322"/>
                    <a:pt x="3250" y="738"/>
                    <a:pt x="3215" y="965"/>
                  </a:cubicBezTo>
                  <a:cubicBezTo>
                    <a:pt x="3195" y="1096"/>
                    <a:pt x="3225" y="1136"/>
                    <a:pt x="3281" y="1136"/>
                  </a:cubicBezTo>
                  <a:cubicBezTo>
                    <a:pt x="3368" y="1136"/>
                    <a:pt x="3517" y="1039"/>
                    <a:pt x="3635" y="1039"/>
                  </a:cubicBezTo>
                  <a:cubicBezTo>
                    <a:pt x="3710" y="1039"/>
                    <a:pt x="3772" y="1077"/>
                    <a:pt x="3798" y="1203"/>
                  </a:cubicBezTo>
                  <a:cubicBezTo>
                    <a:pt x="3870" y="1489"/>
                    <a:pt x="3239" y="1405"/>
                    <a:pt x="3310" y="1810"/>
                  </a:cubicBezTo>
                  <a:cubicBezTo>
                    <a:pt x="3412" y="1759"/>
                    <a:pt x="3514" y="1746"/>
                    <a:pt x="3617" y="1746"/>
                  </a:cubicBezTo>
                  <a:cubicBezTo>
                    <a:pt x="3723" y="1746"/>
                    <a:pt x="3829" y="1760"/>
                    <a:pt x="3935" y="1760"/>
                  </a:cubicBezTo>
                  <a:cubicBezTo>
                    <a:pt x="4013" y="1760"/>
                    <a:pt x="4090" y="1753"/>
                    <a:pt x="4167" y="1727"/>
                  </a:cubicBezTo>
                  <a:cubicBezTo>
                    <a:pt x="4414" y="1645"/>
                    <a:pt x="4524" y="1506"/>
                    <a:pt x="4686" y="1506"/>
                  </a:cubicBezTo>
                  <a:cubicBezTo>
                    <a:pt x="4759" y="1506"/>
                    <a:pt x="4842" y="1534"/>
                    <a:pt x="4953" y="1608"/>
                  </a:cubicBezTo>
                  <a:cubicBezTo>
                    <a:pt x="5203" y="1774"/>
                    <a:pt x="5417" y="1977"/>
                    <a:pt x="5632" y="2191"/>
                  </a:cubicBezTo>
                  <a:cubicBezTo>
                    <a:pt x="4620" y="2298"/>
                    <a:pt x="3620" y="2513"/>
                    <a:pt x="2608" y="2513"/>
                  </a:cubicBezTo>
                  <a:cubicBezTo>
                    <a:pt x="1738" y="2513"/>
                    <a:pt x="0" y="2596"/>
                    <a:pt x="298" y="3953"/>
                  </a:cubicBezTo>
                  <a:cubicBezTo>
                    <a:pt x="393" y="4394"/>
                    <a:pt x="703" y="4727"/>
                    <a:pt x="1095" y="4953"/>
                  </a:cubicBezTo>
                  <a:cubicBezTo>
                    <a:pt x="1298" y="5072"/>
                    <a:pt x="1536" y="5144"/>
                    <a:pt x="1774" y="5180"/>
                  </a:cubicBezTo>
                  <a:cubicBezTo>
                    <a:pt x="1887" y="5198"/>
                    <a:pt x="1999" y="5206"/>
                    <a:pt x="2111" y="5206"/>
                  </a:cubicBezTo>
                  <a:cubicBezTo>
                    <a:pt x="2638" y="5206"/>
                    <a:pt x="3157" y="5026"/>
                    <a:pt x="3667" y="4918"/>
                  </a:cubicBezTo>
                  <a:cubicBezTo>
                    <a:pt x="5179" y="4608"/>
                    <a:pt x="6822" y="4572"/>
                    <a:pt x="8287" y="4072"/>
                  </a:cubicBezTo>
                  <a:cubicBezTo>
                    <a:pt x="8573" y="3965"/>
                    <a:pt x="9263" y="3739"/>
                    <a:pt x="9442" y="3465"/>
                  </a:cubicBezTo>
                  <a:cubicBezTo>
                    <a:pt x="9525" y="3322"/>
                    <a:pt x="9549" y="3191"/>
                    <a:pt x="9525" y="3072"/>
                  </a:cubicBezTo>
                  <a:cubicBezTo>
                    <a:pt x="9608" y="2643"/>
                    <a:pt x="9132" y="2227"/>
                    <a:pt x="8739" y="2012"/>
                  </a:cubicBezTo>
                  <a:cubicBezTo>
                    <a:pt x="7965" y="1608"/>
                    <a:pt x="7180" y="1179"/>
                    <a:pt x="6370" y="858"/>
                  </a:cubicBezTo>
                  <a:cubicBezTo>
                    <a:pt x="6084" y="750"/>
                    <a:pt x="5775" y="738"/>
                    <a:pt x="5525" y="584"/>
                  </a:cubicBezTo>
                  <a:cubicBezTo>
                    <a:pt x="5286" y="441"/>
                    <a:pt x="5155" y="143"/>
                    <a:pt x="4870" y="48"/>
                  </a:cubicBezTo>
                  <a:cubicBezTo>
                    <a:pt x="4774" y="15"/>
                    <a:pt x="4673" y="0"/>
                    <a:pt x="4571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Google Shape;3664;p65"/>
            <p:cNvSpPr/>
            <p:nvPr/>
          </p:nvSpPr>
          <p:spPr>
            <a:xfrm flipH="1">
              <a:off x="6547306" y="3553699"/>
              <a:ext cx="690691" cy="1221070"/>
            </a:xfrm>
            <a:custGeom>
              <a:avLst/>
              <a:gdLst/>
              <a:ahLst/>
              <a:cxnLst/>
              <a:rect l="l" t="t" r="r" b="b"/>
              <a:pathLst>
                <a:path w="9681" h="17115" extrusionOk="0">
                  <a:moveTo>
                    <a:pt x="2904" y="0"/>
                  </a:moveTo>
                  <a:cubicBezTo>
                    <a:pt x="2243" y="0"/>
                    <a:pt x="1478" y="119"/>
                    <a:pt x="929" y="453"/>
                  </a:cubicBezTo>
                  <a:cubicBezTo>
                    <a:pt x="608" y="644"/>
                    <a:pt x="358" y="917"/>
                    <a:pt x="263" y="1275"/>
                  </a:cubicBezTo>
                  <a:cubicBezTo>
                    <a:pt x="1" y="2156"/>
                    <a:pt x="406" y="3287"/>
                    <a:pt x="989" y="3953"/>
                  </a:cubicBezTo>
                  <a:cubicBezTo>
                    <a:pt x="1739" y="4799"/>
                    <a:pt x="2870" y="4787"/>
                    <a:pt x="3906" y="4906"/>
                  </a:cubicBezTo>
                  <a:cubicBezTo>
                    <a:pt x="4704" y="5001"/>
                    <a:pt x="5644" y="5430"/>
                    <a:pt x="6216" y="6001"/>
                  </a:cubicBezTo>
                  <a:cubicBezTo>
                    <a:pt x="6966" y="6728"/>
                    <a:pt x="6311" y="7097"/>
                    <a:pt x="6168" y="7990"/>
                  </a:cubicBezTo>
                  <a:cubicBezTo>
                    <a:pt x="5799" y="10276"/>
                    <a:pt x="7049" y="12347"/>
                    <a:pt x="5597" y="14502"/>
                  </a:cubicBezTo>
                  <a:cubicBezTo>
                    <a:pt x="5240" y="15038"/>
                    <a:pt x="4989" y="15467"/>
                    <a:pt x="5501" y="15943"/>
                  </a:cubicBezTo>
                  <a:cubicBezTo>
                    <a:pt x="5763" y="16193"/>
                    <a:pt x="6478" y="16336"/>
                    <a:pt x="6823" y="16514"/>
                  </a:cubicBezTo>
                  <a:cubicBezTo>
                    <a:pt x="7275" y="16755"/>
                    <a:pt x="7955" y="17115"/>
                    <a:pt x="8507" y="17115"/>
                  </a:cubicBezTo>
                  <a:cubicBezTo>
                    <a:pt x="8609" y="17115"/>
                    <a:pt x="8708" y="17102"/>
                    <a:pt x="8799" y="17074"/>
                  </a:cubicBezTo>
                  <a:cubicBezTo>
                    <a:pt x="8454" y="16229"/>
                    <a:pt x="7561" y="15729"/>
                    <a:pt x="7442" y="14729"/>
                  </a:cubicBezTo>
                  <a:cubicBezTo>
                    <a:pt x="7287" y="13526"/>
                    <a:pt x="7883" y="12407"/>
                    <a:pt x="8204" y="11288"/>
                  </a:cubicBezTo>
                  <a:cubicBezTo>
                    <a:pt x="8633" y="9776"/>
                    <a:pt x="9061" y="8263"/>
                    <a:pt x="9288" y="6716"/>
                  </a:cubicBezTo>
                  <a:cubicBezTo>
                    <a:pt x="9466" y="5513"/>
                    <a:pt x="9681" y="4680"/>
                    <a:pt x="8942" y="3644"/>
                  </a:cubicBezTo>
                  <a:cubicBezTo>
                    <a:pt x="8383" y="2846"/>
                    <a:pt x="7573" y="2251"/>
                    <a:pt x="6775" y="1703"/>
                  </a:cubicBezTo>
                  <a:cubicBezTo>
                    <a:pt x="5740" y="1013"/>
                    <a:pt x="4870" y="227"/>
                    <a:pt x="3608" y="48"/>
                  </a:cubicBezTo>
                  <a:cubicBezTo>
                    <a:pt x="3402" y="18"/>
                    <a:pt x="3161" y="0"/>
                    <a:pt x="2904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p65"/>
            <p:cNvSpPr/>
            <p:nvPr/>
          </p:nvSpPr>
          <p:spPr>
            <a:xfrm flipH="1">
              <a:off x="7163995" y="3721713"/>
              <a:ext cx="855427" cy="1151080"/>
            </a:xfrm>
            <a:custGeom>
              <a:avLst/>
              <a:gdLst/>
              <a:ahLst/>
              <a:cxnLst/>
              <a:rect l="l" t="t" r="r" b="b"/>
              <a:pathLst>
                <a:path w="11990" h="16134" extrusionOk="0">
                  <a:moveTo>
                    <a:pt x="9896" y="0"/>
                  </a:moveTo>
                  <a:cubicBezTo>
                    <a:pt x="8962" y="0"/>
                    <a:pt x="7939" y="358"/>
                    <a:pt x="7525" y="967"/>
                  </a:cubicBezTo>
                  <a:cubicBezTo>
                    <a:pt x="6846" y="1944"/>
                    <a:pt x="7322" y="3384"/>
                    <a:pt x="7203" y="4480"/>
                  </a:cubicBezTo>
                  <a:cubicBezTo>
                    <a:pt x="7144" y="4968"/>
                    <a:pt x="7060" y="5361"/>
                    <a:pt x="6668" y="5730"/>
                  </a:cubicBezTo>
                  <a:cubicBezTo>
                    <a:pt x="5394" y="6909"/>
                    <a:pt x="3905" y="7397"/>
                    <a:pt x="3119" y="9064"/>
                  </a:cubicBezTo>
                  <a:cubicBezTo>
                    <a:pt x="2572" y="10254"/>
                    <a:pt x="2131" y="11302"/>
                    <a:pt x="1024" y="12135"/>
                  </a:cubicBezTo>
                  <a:cubicBezTo>
                    <a:pt x="822" y="12290"/>
                    <a:pt x="560" y="12278"/>
                    <a:pt x="417" y="12505"/>
                  </a:cubicBezTo>
                  <a:cubicBezTo>
                    <a:pt x="0" y="13159"/>
                    <a:pt x="631" y="14314"/>
                    <a:pt x="798" y="14969"/>
                  </a:cubicBezTo>
                  <a:cubicBezTo>
                    <a:pt x="903" y="15357"/>
                    <a:pt x="1248" y="16134"/>
                    <a:pt x="1793" y="16134"/>
                  </a:cubicBezTo>
                  <a:cubicBezTo>
                    <a:pt x="1866" y="16134"/>
                    <a:pt x="1943" y="16119"/>
                    <a:pt x="2024" y="16088"/>
                  </a:cubicBezTo>
                  <a:cubicBezTo>
                    <a:pt x="2691" y="15838"/>
                    <a:pt x="1929" y="15064"/>
                    <a:pt x="1869" y="14600"/>
                  </a:cubicBezTo>
                  <a:cubicBezTo>
                    <a:pt x="1726" y="13195"/>
                    <a:pt x="3500" y="11909"/>
                    <a:pt x="4417" y="11100"/>
                  </a:cubicBezTo>
                  <a:cubicBezTo>
                    <a:pt x="5822" y="9861"/>
                    <a:pt x="7310" y="8706"/>
                    <a:pt x="8775" y="7587"/>
                  </a:cubicBezTo>
                  <a:cubicBezTo>
                    <a:pt x="9156" y="7302"/>
                    <a:pt x="9799" y="7016"/>
                    <a:pt x="10061" y="6611"/>
                  </a:cubicBezTo>
                  <a:cubicBezTo>
                    <a:pt x="10347" y="6147"/>
                    <a:pt x="10335" y="5158"/>
                    <a:pt x="10478" y="4587"/>
                  </a:cubicBezTo>
                  <a:cubicBezTo>
                    <a:pt x="10692" y="3706"/>
                    <a:pt x="11990" y="896"/>
                    <a:pt x="11299" y="384"/>
                  </a:cubicBezTo>
                  <a:cubicBezTo>
                    <a:pt x="10953" y="121"/>
                    <a:pt x="10440" y="0"/>
                    <a:pt x="9896" y="0"/>
                  </a:cubicBezTo>
                  <a:close/>
                </a:path>
              </a:pathLst>
            </a:custGeom>
            <a:solidFill>
              <a:srgbClr val="C16E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Google Shape;3666;p65"/>
            <p:cNvSpPr/>
            <p:nvPr/>
          </p:nvSpPr>
          <p:spPr>
            <a:xfrm flipH="1">
              <a:off x="6809772" y="3363354"/>
              <a:ext cx="1003253" cy="598371"/>
            </a:xfrm>
            <a:custGeom>
              <a:avLst/>
              <a:gdLst/>
              <a:ahLst/>
              <a:cxnLst/>
              <a:rect l="l" t="t" r="r" b="b"/>
              <a:pathLst>
                <a:path w="14062" h="8387" extrusionOk="0">
                  <a:moveTo>
                    <a:pt x="5986" y="0"/>
                  </a:moveTo>
                  <a:cubicBezTo>
                    <a:pt x="5866" y="0"/>
                    <a:pt x="5745" y="49"/>
                    <a:pt x="5620" y="168"/>
                  </a:cubicBezTo>
                  <a:cubicBezTo>
                    <a:pt x="5525" y="264"/>
                    <a:pt x="5418" y="680"/>
                    <a:pt x="5322" y="823"/>
                  </a:cubicBezTo>
                  <a:cubicBezTo>
                    <a:pt x="5144" y="1121"/>
                    <a:pt x="4882" y="1371"/>
                    <a:pt x="4691" y="1668"/>
                  </a:cubicBezTo>
                  <a:cubicBezTo>
                    <a:pt x="3977" y="2788"/>
                    <a:pt x="3548" y="4062"/>
                    <a:pt x="2679" y="5086"/>
                  </a:cubicBezTo>
                  <a:cubicBezTo>
                    <a:pt x="2191" y="5657"/>
                    <a:pt x="131" y="6693"/>
                    <a:pt x="48" y="7383"/>
                  </a:cubicBezTo>
                  <a:cubicBezTo>
                    <a:pt x="1" y="7825"/>
                    <a:pt x="375" y="7952"/>
                    <a:pt x="830" y="7952"/>
                  </a:cubicBezTo>
                  <a:cubicBezTo>
                    <a:pt x="1294" y="7952"/>
                    <a:pt x="1843" y="7819"/>
                    <a:pt x="2108" y="7753"/>
                  </a:cubicBezTo>
                  <a:cubicBezTo>
                    <a:pt x="2666" y="7613"/>
                    <a:pt x="3108" y="7438"/>
                    <a:pt x="3568" y="7438"/>
                  </a:cubicBezTo>
                  <a:cubicBezTo>
                    <a:pt x="3815" y="7438"/>
                    <a:pt x="4067" y="7489"/>
                    <a:pt x="4346" y="7622"/>
                  </a:cubicBezTo>
                  <a:cubicBezTo>
                    <a:pt x="4965" y="7907"/>
                    <a:pt x="5453" y="8348"/>
                    <a:pt x="6180" y="8384"/>
                  </a:cubicBezTo>
                  <a:cubicBezTo>
                    <a:pt x="6214" y="8385"/>
                    <a:pt x="6249" y="8386"/>
                    <a:pt x="6283" y="8386"/>
                  </a:cubicBezTo>
                  <a:cubicBezTo>
                    <a:pt x="7094" y="8386"/>
                    <a:pt x="7770" y="7859"/>
                    <a:pt x="8501" y="7562"/>
                  </a:cubicBezTo>
                  <a:cubicBezTo>
                    <a:pt x="8787" y="7448"/>
                    <a:pt x="8994" y="7404"/>
                    <a:pt x="9167" y="7404"/>
                  </a:cubicBezTo>
                  <a:cubicBezTo>
                    <a:pt x="9573" y="7404"/>
                    <a:pt x="9794" y="7643"/>
                    <a:pt x="10394" y="7776"/>
                  </a:cubicBezTo>
                  <a:cubicBezTo>
                    <a:pt x="10516" y="7800"/>
                    <a:pt x="10640" y="7812"/>
                    <a:pt x="10762" y="7812"/>
                  </a:cubicBezTo>
                  <a:cubicBezTo>
                    <a:pt x="11373" y="7812"/>
                    <a:pt x="11964" y="7518"/>
                    <a:pt x="12192" y="6943"/>
                  </a:cubicBezTo>
                  <a:cubicBezTo>
                    <a:pt x="12335" y="6586"/>
                    <a:pt x="12157" y="6145"/>
                    <a:pt x="12323" y="5776"/>
                  </a:cubicBezTo>
                  <a:cubicBezTo>
                    <a:pt x="12764" y="4788"/>
                    <a:pt x="14062" y="4490"/>
                    <a:pt x="13204" y="3169"/>
                  </a:cubicBezTo>
                  <a:cubicBezTo>
                    <a:pt x="12811" y="2561"/>
                    <a:pt x="12776" y="2323"/>
                    <a:pt x="12621" y="1609"/>
                  </a:cubicBezTo>
                  <a:cubicBezTo>
                    <a:pt x="12499" y="1603"/>
                    <a:pt x="12376" y="1600"/>
                    <a:pt x="12253" y="1600"/>
                  </a:cubicBezTo>
                  <a:cubicBezTo>
                    <a:pt x="11579" y="1600"/>
                    <a:pt x="10892" y="1675"/>
                    <a:pt x="10209" y="1675"/>
                  </a:cubicBezTo>
                  <a:cubicBezTo>
                    <a:pt x="9763" y="1675"/>
                    <a:pt x="9319" y="1643"/>
                    <a:pt x="8882" y="1537"/>
                  </a:cubicBezTo>
                  <a:cubicBezTo>
                    <a:pt x="8239" y="1371"/>
                    <a:pt x="7644" y="1026"/>
                    <a:pt x="7084" y="680"/>
                  </a:cubicBezTo>
                  <a:cubicBezTo>
                    <a:pt x="6683" y="431"/>
                    <a:pt x="6342" y="0"/>
                    <a:pt x="59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Google Shape;3667;p65"/>
            <p:cNvSpPr/>
            <p:nvPr/>
          </p:nvSpPr>
          <p:spPr>
            <a:xfrm flipH="1">
              <a:off x="6508215" y="2247399"/>
              <a:ext cx="452684" cy="140978"/>
            </a:xfrm>
            <a:custGeom>
              <a:avLst/>
              <a:gdLst/>
              <a:ahLst/>
              <a:cxnLst/>
              <a:rect l="l" t="t" r="r" b="b"/>
              <a:pathLst>
                <a:path w="6345" h="1976" extrusionOk="0">
                  <a:moveTo>
                    <a:pt x="2805" y="0"/>
                  </a:moveTo>
                  <a:cubicBezTo>
                    <a:pt x="2537" y="0"/>
                    <a:pt x="2323" y="180"/>
                    <a:pt x="2082" y="285"/>
                  </a:cubicBezTo>
                  <a:cubicBezTo>
                    <a:pt x="2129" y="225"/>
                    <a:pt x="2118" y="142"/>
                    <a:pt x="2141" y="70"/>
                  </a:cubicBezTo>
                  <a:lnTo>
                    <a:pt x="2141" y="70"/>
                  </a:lnTo>
                  <a:cubicBezTo>
                    <a:pt x="1915" y="82"/>
                    <a:pt x="1713" y="320"/>
                    <a:pt x="1534" y="451"/>
                  </a:cubicBezTo>
                  <a:cubicBezTo>
                    <a:pt x="1534" y="416"/>
                    <a:pt x="1534" y="392"/>
                    <a:pt x="1534" y="356"/>
                  </a:cubicBezTo>
                  <a:cubicBezTo>
                    <a:pt x="1379" y="404"/>
                    <a:pt x="1094" y="546"/>
                    <a:pt x="1236" y="713"/>
                  </a:cubicBezTo>
                  <a:cubicBezTo>
                    <a:pt x="975" y="725"/>
                    <a:pt x="641" y="856"/>
                    <a:pt x="439" y="1035"/>
                  </a:cubicBezTo>
                  <a:cubicBezTo>
                    <a:pt x="509" y="1055"/>
                    <a:pt x="579" y="1073"/>
                    <a:pt x="646" y="1095"/>
                  </a:cubicBezTo>
                  <a:lnTo>
                    <a:pt x="646" y="1095"/>
                  </a:lnTo>
                  <a:cubicBezTo>
                    <a:pt x="281" y="1199"/>
                    <a:pt x="1" y="1658"/>
                    <a:pt x="502" y="1658"/>
                  </a:cubicBezTo>
                  <a:cubicBezTo>
                    <a:pt x="530" y="1658"/>
                    <a:pt x="561" y="1657"/>
                    <a:pt x="594" y="1654"/>
                  </a:cubicBezTo>
                  <a:lnTo>
                    <a:pt x="594" y="1654"/>
                  </a:lnTo>
                  <a:cubicBezTo>
                    <a:pt x="534" y="1737"/>
                    <a:pt x="534" y="1856"/>
                    <a:pt x="498" y="1940"/>
                  </a:cubicBezTo>
                  <a:cubicBezTo>
                    <a:pt x="736" y="1820"/>
                    <a:pt x="867" y="1785"/>
                    <a:pt x="1058" y="1773"/>
                  </a:cubicBezTo>
                  <a:cubicBezTo>
                    <a:pt x="1272" y="1761"/>
                    <a:pt x="1498" y="1582"/>
                    <a:pt x="1689" y="1582"/>
                  </a:cubicBezTo>
                  <a:cubicBezTo>
                    <a:pt x="1879" y="1582"/>
                    <a:pt x="1915" y="1749"/>
                    <a:pt x="2106" y="1773"/>
                  </a:cubicBezTo>
                  <a:cubicBezTo>
                    <a:pt x="2127" y="1776"/>
                    <a:pt x="2147" y="1777"/>
                    <a:pt x="2168" y="1777"/>
                  </a:cubicBezTo>
                  <a:cubicBezTo>
                    <a:pt x="2461" y="1777"/>
                    <a:pt x="2716" y="1504"/>
                    <a:pt x="3033" y="1504"/>
                  </a:cubicBezTo>
                  <a:cubicBezTo>
                    <a:pt x="3061" y="1504"/>
                    <a:pt x="3089" y="1506"/>
                    <a:pt x="3118" y="1511"/>
                  </a:cubicBezTo>
                  <a:cubicBezTo>
                    <a:pt x="3380" y="1551"/>
                    <a:pt x="3600" y="1626"/>
                    <a:pt x="3864" y="1626"/>
                  </a:cubicBezTo>
                  <a:cubicBezTo>
                    <a:pt x="3911" y="1626"/>
                    <a:pt x="3960" y="1623"/>
                    <a:pt x="4011" y="1618"/>
                  </a:cubicBezTo>
                  <a:cubicBezTo>
                    <a:pt x="4266" y="1594"/>
                    <a:pt x="4431" y="1554"/>
                    <a:pt x="4588" y="1554"/>
                  </a:cubicBezTo>
                  <a:cubicBezTo>
                    <a:pt x="4740" y="1554"/>
                    <a:pt x="4884" y="1591"/>
                    <a:pt x="5094" y="1713"/>
                  </a:cubicBezTo>
                  <a:cubicBezTo>
                    <a:pt x="5212" y="1780"/>
                    <a:pt x="5295" y="1803"/>
                    <a:pt x="5362" y="1803"/>
                  </a:cubicBezTo>
                  <a:cubicBezTo>
                    <a:pt x="5512" y="1803"/>
                    <a:pt x="5587" y="1689"/>
                    <a:pt x="5808" y="1689"/>
                  </a:cubicBezTo>
                  <a:cubicBezTo>
                    <a:pt x="6011" y="1689"/>
                    <a:pt x="6118" y="1892"/>
                    <a:pt x="6285" y="1975"/>
                  </a:cubicBezTo>
                  <a:cubicBezTo>
                    <a:pt x="6273" y="1892"/>
                    <a:pt x="6297" y="1809"/>
                    <a:pt x="6285" y="1725"/>
                  </a:cubicBezTo>
                  <a:lnTo>
                    <a:pt x="6285" y="1725"/>
                  </a:lnTo>
                  <a:cubicBezTo>
                    <a:pt x="6309" y="1737"/>
                    <a:pt x="6332" y="1761"/>
                    <a:pt x="6344" y="1773"/>
                  </a:cubicBezTo>
                  <a:cubicBezTo>
                    <a:pt x="6237" y="1308"/>
                    <a:pt x="6106" y="1047"/>
                    <a:pt x="5725" y="749"/>
                  </a:cubicBezTo>
                  <a:cubicBezTo>
                    <a:pt x="5582" y="630"/>
                    <a:pt x="5487" y="535"/>
                    <a:pt x="5285" y="499"/>
                  </a:cubicBezTo>
                  <a:cubicBezTo>
                    <a:pt x="5227" y="484"/>
                    <a:pt x="5167" y="479"/>
                    <a:pt x="5108" y="479"/>
                  </a:cubicBezTo>
                  <a:cubicBezTo>
                    <a:pt x="5029" y="479"/>
                    <a:pt x="4949" y="487"/>
                    <a:pt x="4872" y="487"/>
                  </a:cubicBezTo>
                  <a:cubicBezTo>
                    <a:pt x="4779" y="487"/>
                    <a:pt x="4688" y="476"/>
                    <a:pt x="4606" y="427"/>
                  </a:cubicBezTo>
                  <a:cubicBezTo>
                    <a:pt x="4642" y="404"/>
                    <a:pt x="4665" y="380"/>
                    <a:pt x="4701" y="356"/>
                  </a:cubicBezTo>
                  <a:cubicBezTo>
                    <a:pt x="4649" y="266"/>
                    <a:pt x="4491" y="240"/>
                    <a:pt x="4303" y="240"/>
                  </a:cubicBezTo>
                  <a:cubicBezTo>
                    <a:pt x="4050" y="240"/>
                    <a:pt x="3743" y="287"/>
                    <a:pt x="3568" y="287"/>
                  </a:cubicBezTo>
                  <a:cubicBezTo>
                    <a:pt x="3547" y="287"/>
                    <a:pt x="3528" y="286"/>
                    <a:pt x="3511" y="285"/>
                  </a:cubicBezTo>
                  <a:cubicBezTo>
                    <a:pt x="3534" y="261"/>
                    <a:pt x="3582" y="189"/>
                    <a:pt x="3606" y="165"/>
                  </a:cubicBezTo>
                  <a:cubicBezTo>
                    <a:pt x="3527" y="137"/>
                    <a:pt x="3449" y="126"/>
                    <a:pt x="3371" y="126"/>
                  </a:cubicBezTo>
                  <a:cubicBezTo>
                    <a:pt x="3153" y="126"/>
                    <a:pt x="2938" y="217"/>
                    <a:pt x="2737" y="296"/>
                  </a:cubicBezTo>
                  <a:cubicBezTo>
                    <a:pt x="2844" y="225"/>
                    <a:pt x="2915" y="130"/>
                    <a:pt x="2915" y="11"/>
                  </a:cubicBezTo>
                  <a:cubicBezTo>
                    <a:pt x="2877" y="4"/>
                    <a:pt x="2840" y="0"/>
                    <a:pt x="28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65"/>
            <p:cNvSpPr/>
            <p:nvPr/>
          </p:nvSpPr>
          <p:spPr>
            <a:xfrm flipH="1">
              <a:off x="6722323" y="2998147"/>
              <a:ext cx="164807" cy="40881"/>
            </a:xfrm>
            <a:custGeom>
              <a:avLst/>
              <a:gdLst/>
              <a:ahLst/>
              <a:cxnLst/>
              <a:rect l="l" t="t" r="r" b="b"/>
              <a:pathLst>
                <a:path w="2310" h="573" extrusionOk="0">
                  <a:moveTo>
                    <a:pt x="2215" y="1"/>
                  </a:moveTo>
                  <a:cubicBezTo>
                    <a:pt x="1798" y="1"/>
                    <a:pt x="119" y="441"/>
                    <a:pt x="48" y="453"/>
                  </a:cubicBezTo>
                  <a:cubicBezTo>
                    <a:pt x="24" y="465"/>
                    <a:pt x="0" y="501"/>
                    <a:pt x="12" y="525"/>
                  </a:cubicBezTo>
                  <a:cubicBezTo>
                    <a:pt x="12" y="560"/>
                    <a:pt x="36" y="572"/>
                    <a:pt x="60" y="572"/>
                  </a:cubicBezTo>
                  <a:lnTo>
                    <a:pt x="83" y="572"/>
                  </a:lnTo>
                  <a:cubicBezTo>
                    <a:pt x="578" y="434"/>
                    <a:pt x="1908" y="107"/>
                    <a:pt x="2211" y="107"/>
                  </a:cubicBezTo>
                  <a:cubicBezTo>
                    <a:pt x="2221" y="107"/>
                    <a:pt x="2231" y="107"/>
                    <a:pt x="2238" y="108"/>
                  </a:cubicBezTo>
                  <a:cubicBezTo>
                    <a:pt x="2245" y="110"/>
                    <a:pt x="2251" y="111"/>
                    <a:pt x="2256" y="111"/>
                  </a:cubicBezTo>
                  <a:cubicBezTo>
                    <a:pt x="2282" y="111"/>
                    <a:pt x="2300" y="90"/>
                    <a:pt x="2310" y="60"/>
                  </a:cubicBezTo>
                  <a:cubicBezTo>
                    <a:pt x="2310" y="25"/>
                    <a:pt x="2286" y="1"/>
                    <a:pt x="22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p65"/>
            <p:cNvSpPr/>
            <p:nvPr/>
          </p:nvSpPr>
          <p:spPr>
            <a:xfrm flipH="1">
              <a:off x="6769053" y="2806019"/>
              <a:ext cx="147827" cy="44448"/>
            </a:xfrm>
            <a:custGeom>
              <a:avLst/>
              <a:gdLst/>
              <a:ahLst/>
              <a:cxnLst/>
              <a:rect l="l" t="t" r="r" b="b"/>
              <a:pathLst>
                <a:path w="2072" h="623" extrusionOk="0">
                  <a:moveTo>
                    <a:pt x="1906" y="0"/>
                  </a:moveTo>
                  <a:cubicBezTo>
                    <a:pt x="1627" y="0"/>
                    <a:pt x="897" y="46"/>
                    <a:pt x="36" y="515"/>
                  </a:cubicBezTo>
                  <a:cubicBezTo>
                    <a:pt x="12" y="527"/>
                    <a:pt x="0" y="563"/>
                    <a:pt x="12" y="586"/>
                  </a:cubicBezTo>
                  <a:cubicBezTo>
                    <a:pt x="24" y="610"/>
                    <a:pt x="36" y="622"/>
                    <a:pt x="60" y="622"/>
                  </a:cubicBezTo>
                  <a:cubicBezTo>
                    <a:pt x="72" y="622"/>
                    <a:pt x="84" y="622"/>
                    <a:pt x="84" y="610"/>
                  </a:cubicBezTo>
                  <a:cubicBezTo>
                    <a:pt x="918" y="165"/>
                    <a:pt x="1640" y="119"/>
                    <a:pt x="1905" y="119"/>
                  </a:cubicBezTo>
                  <a:cubicBezTo>
                    <a:pt x="1972" y="119"/>
                    <a:pt x="2010" y="122"/>
                    <a:pt x="2012" y="122"/>
                  </a:cubicBezTo>
                  <a:cubicBezTo>
                    <a:pt x="2036" y="122"/>
                    <a:pt x="2072" y="98"/>
                    <a:pt x="2072" y="75"/>
                  </a:cubicBezTo>
                  <a:cubicBezTo>
                    <a:pt x="2072" y="39"/>
                    <a:pt x="2048" y="15"/>
                    <a:pt x="2024" y="3"/>
                  </a:cubicBezTo>
                  <a:cubicBezTo>
                    <a:pt x="2015" y="3"/>
                    <a:pt x="1974" y="0"/>
                    <a:pt x="19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1" name="Google Shape;3671;p65"/>
          <p:cNvGrpSpPr/>
          <p:nvPr/>
        </p:nvGrpSpPr>
        <p:grpSpPr>
          <a:xfrm>
            <a:off x="4975521" y="4205160"/>
            <a:ext cx="1087535" cy="645905"/>
            <a:chOff x="193753" y="4280278"/>
            <a:chExt cx="961740" cy="571142"/>
          </a:xfrm>
        </p:grpSpPr>
        <p:sp>
          <p:nvSpPr>
            <p:cNvPr id="3672" name="Google Shape;3672;p65"/>
            <p:cNvSpPr/>
            <p:nvPr/>
          </p:nvSpPr>
          <p:spPr>
            <a:xfrm flipH="1">
              <a:off x="193753" y="4280278"/>
              <a:ext cx="623615" cy="571142"/>
            </a:xfrm>
            <a:custGeom>
              <a:avLst/>
              <a:gdLst/>
              <a:ahLst/>
              <a:cxnLst/>
              <a:rect l="l" t="t" r="r" b="b"/>
              <a:pathLst>
                <a:path w="7713" h="7064" extrusionOk="0">
                  <a:moveTo>
                    <a:pt x="1307" y="0"/>
                  </a:moveTo>
                  <a:cubicBezTo>
                    <a:pt x="591" y="0"/>
                    <a:pt x="0" y="604"/>
                    <a:pt x="33" y="1348"/>
                  </a:cubicBezTo>
                  <a:lnTo>
                    <a:pt x="176" y="3717"/>
                  </a:lnTo>
                  <a:cubicBezTo>
                    <a:pt x="188" y="3884"/>
                    <a:pt x="224" y="4063"/>
                    <a:pt x="307" y="4217"/>
                  </a:cubicBezTo>
                  <a:lnTo>
                    <a:pt x="1378" y="6325"/>
                  </a:lnTo>
                  <a:cubicBezTo>
                    <a:pt x="1593" y="6753"/>
                    <a:pt x="2033" y="7027"/>
                    <a:pt x="2510" y="7027"/>
                  </a:cubicBezTo>
                  <a:lnTo>
                    <a:pt x="6260" y="7063"/>
                  </a:lnTo>
                  <a:cubicBezTo>
                    <a:pt x="6268" y="7063"/>
                    <a:pt x="6275" y="7063"/>
                    <a:pt x="6283" y="7063"/>
                  </a:cubicBezTo>
                  <a:cubicBezTo>
                    <a:pt x="6963" y="7063"/>
                    <a:pt x="7511" y="6532"/>
                    <a:pt x="7546" y="5849"/>
                  </a:cubicBezTo>
                  <a:lnTo>
                    <a:pt x="7689" y="3253"/>
                  </a:lnTo>
                  <a:cubicBezTo>
                    <a:pt x="7713" y="2836"/>
                    <a:pt x="7534" y="2443"/>
                    <a:pt x="7212" y="2193"/>
                  </a:cubicBezTo>
                  <a:cubicBezTo>
                    <a:pt x="6534" y="1634"/>
                    <a:pt x="5355" y="705"/>
                    <a:pt x="5141" y="622"/>
                  </a:cubicBezTo>
                  <a:cubicBezTo>
                    <a:pt x="4938" y="538"/>
                    <a:pt x="2962" y="229"/>
                    <a:pt x="1497" y="15"/>
                  </a:cubicBezTo>
                  <a:cubicBezTo>
                    <a:pt x="1433" y="5"/>
                    <a:pt x="1369" y="0"/>
                    <a:pt x="13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p65"/>
            <p:cNvSpPr/>
            <p:nvPr/>
          </p:nvSpPr>
          <p:spPr>
            <a:xfrm flipH="1">
              <a:off x="381492" y="4284483"/>
              <a:ext cx="774001" cy="565968"/>
            </a:xfrm>
            <a:custGeom>
              <a:avLst/>
              <a:gdLst/>
              <a:ahLst/>
              <a:cxnLst/>
              <a:rect l="l" t="t" r="r" b="b"/>
              <a:pathLst>
                <a:path w="9573" h="7000" extrusionOk="0">
                  <a:moveTo>
                    <a:pt x="5089" y="0"/>
                  </a:moveTo>
                  <a:cubicBezTo>
                    <a:pt x="5030" y="0"/>
                    <a:pt x="4973" y="4"/>
                    <a:pt x="4917" y="10"/>
                  </a:cubicBezTo>
                  <a:cubicBezTo>
                    <a:pt x="4453" y="70"/>
                    <a:pt x="3894" y="463"/>
                    <a:pt x="3536" y="736"/>
                  </a:cubicBezTo>
                  <a:cubicBezTo>
                    <a:pt x="3167" y="1034"/>
                    <a:pt x="2977" y="1629"/>
                    <a:pt x="2584" y="1844"/>
                  </a:cubicBezTo>
                  <a:cubicBezTo>
                    <a:pt x="2493" y="1892"/>
                    <a:pt x="2391" y="1909"/>
                    <a:pt x="2283" y="1909"/>
                  </a:cubicBezTo>
                  <a:cubicBezTo>
                    <a:pt x="2069" y="1909"/>
                    <a:pt x="1833" y="1845"/>
                    <a:pt x="1630" y="1845"/>
                  </a:cubicBezTo>
                  <a:cubicBezTo>
                    <a:pt x="1585" y="1845"/>
                    <a:pt x="1542" y="1848"/>
                    <a:pt x="1500" y="1856"/>
                  </a:cubicBezTo>
                  <a:cubicBezTo>
                    <a:pt x="0" y="2165"/>
                    <a:pt x="357" y="3665"/>
                    <a:pt x="417" y="4773"/>
                  </a:cubicBezTo>
                  <a:cubicBezTo>
                    <a:pt x="476" y="5677"/>
                    <a:pt x="560" y="6951"/>
                    <a:pt x="1762" y="6963"/>
                  </a:cubicBezTo>
                  <a:cubicBezTo>
                    <a:pt x="1762" y="6963"/>
                    <a:pt x="8239" y="6999"/>
                    <a:pt x="8239" y="6999"/>
                  </a:cubicBezTo>
                  <a:cubicBezTo>
                    <a:pt x="8918" y="6999"/>
                    <a:pt x="9489" y="6463"/>
                    <a:pt x="9525" y="5785"/>
                  </a:cubicBezTo>
                  <a:lnTo>
                    <a:pt x="9561" y="5023"/>
                  </a:lnTo>
                  <a:cubicBezTo>
                    <a:pt x="9573" y="4713"/>
                    <a:pt x="8418" y="1629"/>
                    <a:pt x="7930" y="1248"/>
                  </a:cubicBezTo>
                  <a:cubicBezTo>
                    <a:pt x="7293" y="734"/>
                    <a:pt x="5985" y="0"/>
                    <a:pt x="5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74" name="Google Shape;3674;p65"/>
          <p:cNvSpPr/>
          <p:nvPr/>
        </p:nvSpPr>
        <p:spPr>
          <a:xfrm>
            <a:off x="6791511" y="1250692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5" name="Google Shape;3675;p65"/>
          <p:cNvSpPr/>
          <p:nvPr/>
        </p:nvSpPr>
        <p:spPr>
          <a:xfrm flipH="1">
            <a:off x="535308" y="284887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8739;p86"/>
          <p:cNvGrpSpPr/>
          <p:nvPr/>
        </p:nvGrpSpPr>
        <p:grpSpPr>
          <a:xfrm>
            <a:off x="596002" y="1287413"/>
            <a:ext cx="234196" cy="180143"/>
            <a:chOff x="5629975" y="3255775"/>
            <a:chExt cx="504500" cy="397500"/>
          </a:xfrm>
        </p:grpSpPr>
        <p:sp>
          <p:nvSpPr>
            <p:cNvPr id="29" name="Google Shape;8740;p86"/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" name="Google Shape;8741;p86"/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" name="Google Shape;8742;p86"/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" name="Google Shape;8743;p86"/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3" name="Google Shape;8744;p86"/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6" name="Google Shape;8739;p86"/>
          <p:cNvGrpSpPr/>
          <p:nvPr/>
        </p:nvGrpSpPr>
        <p:grpSpPr>
          <a:xfrm>
            <a:off x="636681" y="2063422"/>
            <a:ext cx="234196" cy="180143"/>
            <a:chOff x="5629975" y="3255775"/>
            <a:chExt cx="504500" cy="397500"/>
          </a:xfrm>
        </p:grpSpPr>
        <p:sp>
          <p:nvSpPr>
            <p:cNvPr id="47" name="Google Shape;8740;p86"/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8" name="Google Shape;8741;p86"/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9" name="Google Shape;8742;p86"/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0" name="Google Shape;8743;p86"/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8744;p86"/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2" name="Google Shape;8739;p86"/>
          <p:cNvGrpSpPr/>
          <p:nvPr/>
        </p:nvGrpSpPr>
        <p:grpSpPr>
          <a:xfrm>
            <a:off x="596002" y="2741167"/>
            <a:ext cx="234196" cy="180143"/>
            <a:chOff x="5629975" y="3255775"/>
            <a:chExt cx="504500" cy="397500"/>
          </a:xfrm>
        </p:grpSpPr>
        <p:sp>
          <p:nvSpPr>
            <p:cNvPr id="53" name="Google Shape;8740;p86"/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8741;p86"/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8742;p86"/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8743;p86"/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8744;p86"/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4" name="Google Shape;8739;p86"/>
          <p:cNvGrpSpPr/>
          <p:nvPr/>
        </p:nvGrpSpPr>
        <p:grpSpPr>
          <a:xfrm>
            <a:off x="603104" y="3480648"/>
            <a:ext cx="234196" cy="180143"/>
            <a:chOff x="5629975" y="3255775"/>
            <a:chExt cx="504500" cy="397500"/>
          </a:xfrm>
        </p:grpSpPr>
        <p:sp>
          <p:nvSpPr>
            <p:cNvPr id="65" name="Google Shape;8740;p86"/>
            <p:cNvSpPr/>
            <p:nvPr/>
          </p:nvSpPr>
          <p:spPr>
            <a:xfrm>
              <a:off x="575637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3"/>
                    <a:pt x="2259" y="5736"/>
                  </a:cubicBezTo>
                  <a:cubicBezTo>
                    <a:pt x="3506" y="5733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6" name="Google Shape;8741;p86"/>
            <p:cNvSpPr/>
            <p:nvPr/>
          </p:nvSpPr>
          <p:spPr>
            <a:xfrm>
              <a:off x="5629975" y="3374400"/>
              <a:ext cx="140575" cy="136175"/>
            </a:xfrm>
            <a:custGeom>
              <a:avLst/>
              <a:gdLst/>
              <a:ahLst/>
              <a:cxnLst/>
              <a:rect l="l" t="t" r="r" b="b"/>
              <a:pathLst>
                <a:path w="5623" h="5447" extrusionOk="0">
                  <a:moveTo>
                    <a:pt x="1951" y="0"/>
                  </a:moveTo>
                  <a:cubicBezTo>
                    <a:pt x="1711" y="0"/>
                    <a:pt x="1480" y="53"/>
                    <a:pt x="1269" y="175"/>
                  </a:cubicBezTo>
                  <a:cubicBezTo>
                    <a:pt x="1" y="907"/>
                    <a:pt x="582" y="3443"/>
                    <a:pt x="1088" y="4316"/>
                  </a:cubicBezTo>
                  <a:cubicBezTo>
                    <a:pt x="1506" y="5041"/>
                    <a:pt x="2265" y="5447"/>
                    <a:pt x="3045" y="5447"/>
                  </a:cubicBezTo>
                  <a:cubicBezTo>
                    <a:pt x="3428" y="5447"/>
                    <a:pt x="3816" y="5349"/>
                    <a:pt x="4172" y="5144"/>
                  </a:cubicBezTo>
                  <a:cubicBezTo>
                    <a:pt x="5253" y="4521"/>
                    <a:pt x="5623" y="3138"/>
                    <a:pt x="5000" y="2057"/>
                  </a:cubicBezTo>
                  <a:cubicBezTo>
                    <a:pt x="4578" y="1330"/>
                    <a:pt x="3149" y="0"/>
                    <a:pt x="19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" name="Google Shape;8742;p86"/>
            <p:cNvSpPr/>
            <p:nvPr/>
          </p:nvSpPr>
          <p:spPr>
            <a:xfrm>
              <a:off x="5897525" y="3255775"/>
              <a:ext cx="112950" cy="143425"/>
            </a:xfrm>
            <a:custGeom>
              <a:avLst/>
              <a:gdLst/>
              <a:ahLst/>
              <a:cxnLst/>
              <a:rect l="l" t="t" r="r" b="b"/>
              <a:pathLst>
                <a:path w="4518" h="5737" extrusionOk="0">
                  <a:moveTo>
                    <a:pt x="2259" y="0"/>
                  </a:moveTo>
                  <a:cubicBezTo>
                    <a:pt x="793" y="0"/>
                    <a:pt x="1" y="2469"/>
                    <a:pt x="1" y="3478"/>
                  </a:cubicBezTo>
                  <a:cubicBezTo>
                    <a:pt x="1" y="4725"/>
                    <a:pt x="1013" y="5736"/>
                    <a:pt x="2259" y="5736"/>
                  </a:cubicBezTo>
                  <a:cubicBezTo>
                    <a:pt x="3506" y="5736"/>
                    <a:pt x="4518" y="4725"/>
                    <a:pt x="4518" y="3478"/>
                  </a:cubicBezTo>
                  <a:cubicBezTo>
                    <a:pt x="4518" y="2469"/>
                    <a:pt x="3729" y="0"/>
                    <a:pt x="2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8" name="Google Shape;8743;p86"/>
            <p:cNvSpPr/>
            <p:nvPr/>
          </p:nvSpPr>
          <p:spPr>
            <a:xfrm>
              <a:off x="5996075" y="3373900"/>
              <a:ext cx="138400" cy="136200"/>
            </a:xfrm>
            <a:custGeom>
              <a:avLst/>
              <a:gdLst/>
              <a:ahLst/>
              <a:cxnLst/>
              <a:rect l="l" t="t" r="r" b="b"/>
              <a:pathLst>
                <a:path w="5536" h="5448" extrusionOk="0">
                  <a:moveTo>
                    <a:pt x="3670" y="1"/>
                  </a:moveTo>
                  <a:cubicBezTo>
                    <a:pt x="2471" y="1"/>
                    <a:pt x="1045" y="1330"/>
                    <a:pt x="624" y="2059"/>
                  </a:cubicBezTo>
                  <a:cubicBezTo>
                    <a:pt x="1" y="3137"/>
                    <a:pt x="371" y="4523"/>
                    <a:pt x="1452" y="5146"/>
                  </a:cubicBezTo>
                  <a:cubicBezTo>
                    <a:pt x="1808" y="5351"/>
                    <a:pt x="2199" y="5448"/>
                    <a:pt x="2586" y="5448"/>
                  </a:cubicBezTo>
                  <a:cubicBezTo>
                    <a:pt x="3381" y="5448"/>
                    <a:pt x="4158" y="5039"/>
                    <a:pt x="4575" y="4318"/>
                  </a:cubicBezTo>
                  <a:cubicBezTo>
                    <a:pt x="5168" y="3288"/>
                    <a:pt x="5535" y="858"/>
                    <a:pt x="4355" y="177"/>
                  </a:cubicBezTo>
                  <a:cubicBezTo>
                    <a:pt x="4142" y="54"/>
                    <a:pt x="3911" y="1"/>
                    <a:pt x="3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9" name="Google Shape;8744;p86"/>
            <p:cNvSpPr/>
            <p:nvPr/>
          </p:nvSpPr>
          <p:spPr>
            <a:xfrm>
              <a:off x="5728150" y="3427400"/>
              <a:ext cx="310575" cy="225875"/>
            </a:xfrm>
            <a:custGeom>
              <a:avLst/>
              <a:gdLst/>
              <a:ahLst/>
              <a:cxnLst/>
              <a:rect l="l" t="t" r="r" b="b"/>
              <a:pathLst>
                <a:path w="12423" h="9035" extrusionOk="0">
                  <a:moveTo>
                    <a:pt x="6213" y="1"/>
                  </a:moveTo>
                  <a:cubicBezTo>
                    <a:pt x="5234" y="1"/>
                    <a:pt x="2259" y="1"/>
                    <a:pt x="2259" y="2822"/>
                  </a:cubicBezTo>
                  <a:lnTo>
                    <a:pt x="2259" y="3147"/>
                  </a:lnTo>
                  <a:cubicBezTo>
                    <a:pt x="2259" y="3376"/>
                    <a:pt x="2121" y="3584"/>
                    <a:pt x="1907" y="3671"/>
                  </a:cubicBezTo>
                  <a:cubicBezTo>
                    <a:pt x="750" y="4144"/>
                    <a:pt x="1" y="5141"/>
                    <a:pt x="1" y="6210"/>
                  </a:cubicBezTo>
                  <a:cubicBezTo>
                    <a:pt x="1" y="7767"/>
                    <a:pt x="1521" y="9034"/>
                    <a:pt x="3388" y="9034"/>
                  </a:cubicBezTo>
                  <a:cubicBezTo>
                    <a:pt x="3400" y="9035"/>
                    <a:pt x="3413" y="9035"/>
                    <a:pt x="3425" y="9035"/>
                  </a:cubicBezTo>
                  <a:cubicBezTo>
                    <a:pt x="3753" y="9035"/>
                    <a:pt x="4081" y="8995"/>
                    <a:pt x="4400" y="8917"/>
                  </a:cubicBezTo>
                  <a:cubicBezTo>
                    <a:pt x="4995" y="8766"/>
                    <a:pt x="5604" y="8691"/>
                    <a:pt x="6213" y="8691"/>
                  </a:cubicBezTo>
                  <a:cubicBezTo>
                    <a:pt x="6823" y="8691"/>
                    <a:pt x="7432" y="8766"/>
                    <a:pt x="8029" y="8917"/>
                  </a:cubicBezTo>
                  <a:cubicBezTo>
                    <a:pt x="8345" y="8995"/>
                    <a:pt x="8670" y="9035"/>
                    <a:pt x="8998" y="9035"/>
                  </a:cubicBezTo>
                  <a:cubicBezTo>
                    <a:pt x="9010" y="9035"/>
                    <a:pt x="9022" y="9035"/>
                    <a:pt x="9034" y="9034"/>
                  </a:cubicBezTo>
                  <a:cubicBezTo>
                    <a:pt x="10901" y="9034"/>
                    <a:pt x="12422" y="7767"/>
                    <a:pt x="12422" y="6210"/>
                  </a:cubicBezTo>
                  <a:cubicBezTo>
                    <a:pt x="12422" y="5138"/>
                    <a:pt x="11675" y="4141"/>
                    <a:pt x="10516" y="3671"/>
                  </a:cubicBezTo>
                  <a:cubicBezTo>
                    <a:pt x="10302" y="3584"/>
                    <a:pt x="10164" y="3376"/>
                    <a:pt x="10164" y="3147"/>
                  </a:cubicBezTo>
                  <a:lnTo>
                    <a:pt x="10164" y="2822"/>
                  </a:lnTo>
                  <a:cubicBezTo>
                    <a:pt x="10164" y="1"/>
                    <a:pt x="7191" y="1"/>
                    <a:pt x="62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Google Shape;2790;p50"/>
          <p:cNvSpPr txBox="1">
            <a:spLocks noGrp="1"/>
          </p:cNvSpPr>
          <p:nvPr>
            <p:ph type="title"/>
          </p:nvPr>
        </p:nvSpPr>
        <p:spPr>
          <a:xfrm>
            <a:off x="713100" y="539400"/>
            <a:ext cx="4978500" cy="27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2"/>
                </a:solidFill>
              </a:rPr>
              <a:t>THANK </a:t>
            </a:r>
            <a:r>
              <a:rPr lang="en-US" dirty="0" smtClean="0">
                <a:solidFill>
                  <a:schemeClr val="dk2"/>
                </a:solidFill>
              </a:rPr>
              <a:t>    </a:t>
            </a:r>
            <a:br>
              <a:rPr lang="en-US" dirty="0" smtClean="0">
                <a:solidFill>
                  <a:schemeClr val="dk2"/>
                </a:solidFill>
              </a:rPr>
            </a:br>
            <a:r>
              <a:rPr lang="en-US" dirty="0" smtClean="0">
                <a:solidFill>
                  <a:schemeClr val="dk2"/>
                </a:solidFill>
              </a:rPr>
              <a:t>                YOU</a:t>
            </a:r>
            <a:endParaRPr dirty="0">
              <a:solidFill>
                <a:schemeClr val="dk2"/>
              </a:solidFill>
            </a:endParaRPr>
          </a:p>
        </p:txBody>
      </p:sp>
      <p:grpSp>
        <p:nvGrpSpPr>
          <p:cNvPr id="2791" name="Google Shape;2791;p50"/>
          <p:cNvGrpSpPr/>
          <p:nvPr/>
        </p:nvGrpSpPr>
        <p:grpSpPr>
          <a:xfrm>
            <a:off x="5256209" y="2291874"/>
            <a:ext cx="3887791" cy="2578166"/>
            <a:chOff x="4931995" y="2279650"/>
            <a:chExt cx="3887791" cy="2578166"/>
          </a:xfrm>
        </p:grpSpPr>
        <p:sp>
          <p:nvSpPr>
            <p:cNvPr id="2792" name="Google Shape;2792;p50"/>
            <p:cNvSpPr/>
            <p:nvPr/>
          </p:nvSpPr>
          <p:spPr>
            <a:xfrm flipH="1">
              <a:off x="7686118" y="2803507"/>
              <a:ext cx="467842" cy="583228"/>
            </a:xfrm>
            <a:custGeom>
              <a:avLst/>
              <a:gdLst/>
              <a:ahLst/>
              <a:cxnLst/>
              <a:rect l="l" t="t" r="r" b="b"/>
              <a:pathLst>
                <a:path w="6383" h="7957" extrusionOk="0">
                  <a:moveTo>
                    <a:pt x="5025" y="1"/>
                  </a:moveTo>
                  <a:cubicBezTo>
                    <a:pt x="4636" y="1"/>
                    <a:pt x="4318" y="298"/>
                    <a:pt x="4265" y="842"/>
                  </a:cubicBezTo>
                  <a:lnTo>
                    <a:pt x="4265" y="842"/>
                  </a:lnTo>
                  <a:cubicBezTo>
                    <a:pt x="4290" y="537"/>
                    <a:pt x="4123" y="211"/>
                    <a:pt x="3845" y="211"/>
                  </a:cubicBezTo>
                  <a:cubicBezTo>
                    <a:pt x="3811" y="211"/>
                    <a:pt x="3776" y="216"/>
                    <a:pt x="3739" y="226"/>
                  </a:cubicBezTo>
                  <a:cubicBezTo>
                    <a:pt x="3894" y="619"/>
                    <a:pt x="3656" y="1107"/>
                    <a:pt x="3763" y="1535"/>
                  </a:cubicBezTo>
                  <a:cubicBezTo>
                    <a:pt x="3882" y="1976"/>
                    <a:pt x="4013" y="2285"/>
                    <a:pt x="3739" y="2750"/>
                  </a:cubicBezTo>
                  <a:cubicBezTo>
                    <a:pt x="3525" y="3107"/>
                    <a:pt x="3120" y="3393"/>
                    <a:pt x="2858" y="3702"/>
                  </a:cubicBezTo>
                  <a:cubicBezTo>
                    <a:pt x="2656" y="3940"/>
                    <a:pt x="2453" y="4190"/>
                    <a:pt x="2263" y="4452"/>
                  </a:cubicBezTo>
                  <a:cubicBezTo>
                    <a:pt x="2001" y="3809"/>
                    <a:pt x="1703" y="3024"/>
                    <a:pt x="1501" y="2488"/>
                  </a:cubicBezTo>
                  <a:lnTo>
                    <a:pt x="1" y="5845"/>
                  </a:lnTo>
                  <a:cubicBezTo>
                    <a:pt x="1" y="5845"/>
                    <a:pt x="548" y="7703"/>
                    <a:pt x="1691" y="7834"/>
                  </a:cubicBezTo>
                  <a:cubicBezTo>
                    <a:pt x="1809" y="7912"/>
                    <a:pt x="1950" y="7956"/>
                    <a:pt x="2106" y="7956"/>
                  </a:cubicBezTo>
                  <a:cubicBezTo>
                    <a:pt x="2280" y="7956"/>
                    <a:pt x="2472" y="7900"/>
                    <a:pt x="2668" y="7774"/>
                  </a:cubicBezTo>
                  <a:cubicBezTo>
                    <a:pt x="3477" y="7262"/>
                    <a:pt x="3977" y="5452"/>
                    <a:pt x="4275" y="4571"/>
                  </a:cubicBezTo>
                  <a:cubicBezTo>
                    <a:pt x="4549" y="3750"/>
                    <a:pt x="5001" y="3024"/>
                    <a:pt x="5394" y="2273"/>
                  </a:cubicBezTo>
                  <a:cubicBezTo>
                    <a:pt x="5752" y="1583"/>
                    <a:pt x="6383" y="821"/>
                    <a:pt x="5680" y="249"/>
                  </a:cubicBezTo>
                  <a:cubicBezTo>
                    <a:pt x="5656" y="238"/>
                    <a:pt x="5632" y="214"/>
                    <a:pt x="5597" y="202"/>
                  </a:cubicBezTo>
                  <a:cubicBezTo>
                    <a:pt x="5404" y="66"/>
                    <a:pt x="5207" y="1"/>
                    <a:pt x="502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50"/>
            <p:cNvSpPr/>
            <p:nvPr/>
          </p:nvSpPr>
          <p:spPr>
            <a:xfrm flipH="1">
              <a:off x="4951134" y="2841402"/>
              <a:ext cx="555063" cy="538224"/>
            </a:xfrm>
            <a:custGeom>
              <a:avLst/>
              <a:gdLst/>
              <a:ahLst/>
              <a:cxnLst/>
              <a:rect l="l" t="t" r="r" b="b"/>
              <a:pathLst>
                <a:path w="7573" h="7343" extrusionOk="0">
                  <a:moveTo>
                    <a:pt x="6274" y="0"/>
                  </a:moveTo>
                  <a:cubicBezTo>
                    <a:pt x="5897" y="0"/>
                    <a:pt x="5589" y="280"/>
                    <a:pt x="5549" y="792"/>
                  </a:cubicBezTo>
                  <a:cubicBezTo>
                    <a:pt x="5570" y="516"/>
                    <a:pt x="5412" y="193"/>
                    <a:pt x="5141" y="193"/>
                  </a:cubicBezTo>
                  <a:cubicBezTo>
                    <a:pt x="5108" y="193"/>
                    <a:pt x="5073" y="198"/>
                    <a:pt x="5037" y="209"/>
                  </a:cubicBezTo>
                  <a:cubicBezTo>
                    <a:pt x="5191" y="578"/>
                    <a:pt x="4965" y="1030"/>
                    <a:pt x="5072" y="1423"/>
                  </a:cubicBezTo>
                  <a:cubicBezTo>
                    <a:pt x="5180" y="1828"/>
                    <a:pt x="5311" y="2114"/>
                    <a:pt x="5049" y="2530"/>
                  </a:cubicBezTo>
                  <a:cubicBezTo>
                    <a:pt x="4846" y="2864"/>
                    <a:pt x="4453" y="3126"/>
                    <a:pt x="4203" y="3411"/>
                  </a:cubicBezTo>
                  <a:cubicBezTo>
                    <a:pt x="3846" y="3828"/>
                    <a:pt x="3501" y="4257"/>
                    <a:pt x="3215" y="4745"/>
                  </a:cubicBezTo>
                  <a:lnTo>
                    <a:pt x="1786" y="3102"/>
                  </a:lnTo>
                  <a:lnTo>
                    <a:pt x="0" y="4662"/>
                  </a:lnTo>
                  <a:cubicBezTo>
                    <a:pt x="1120" y="6840"/>
                    <a:pt x="2596" y="7186"/>
                    <a:pt x="3108" y="7233"/>
                  </a:cubicBezTo>
                  <a:cubicBezTo>
                    <a:pt x="3223" y="7304"/>
                    <a:pt x="3355" y="7343"/>
                    <a:pt x="3497" y="7343"/>
                  </a:cubicBezTo>
                  <a:cubicBezTo>
                    <a:pt x="3664" y="7343"/>
                    <a:pt x="3844" y="7290"/>
                    <a:pt x="4025" y="7174"/>
                  </a:cubicBezTo>
                  <a:cubicBezTo>
                    <a:pt x="4799" y="6709"/>
                    <a:pt x="5275" y="5031"/>
                    <a:pt x="5561" y="4209"/>
                  </a:cubicBezTo>
                  <a:cubicBezTo>
                    <a:pt x="5823" y="3459"/>
                    <a:pt x="6251" y="2792"/>
                    <a:pt x="6632" y="2090"/>
                  </a:cubicBezTo>
                  <a:cubicBezTo>
                    <a:pt x="6966" y="1459"/>
                    <a:pt x="7573" y="768"/>
                    <a:pt x="6894" y="232"/>
                  </a:cubicBezTo>
                  <a:cubicBezTo>
                    <a:pt x="6870" y="221"/>
                    <a:pt x="6846" y="197"/>
                    <a:pt x="6823" y="185"/>
                  </a:cubicBezTo>
                  <a:cubicBezTo>
                    <a:pt x="6638" y="60"/>
                    <a:pt x="6448" y="0"/>
                    <a:pt x="6274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50"/>
            <p:cNvSpPr/>
            <p:nvPr/>
          </p:nvSpPr>
          <p:spPr>
            <a:xfrm flipH="1">
              <a:off x="4931995" y="2782544"/>
              <a:ext cx="3687105" cy="92135"/>
            </a:xfrm>
            <a:custGeom>
              <a:avLst/>
              <a:gdLst/>
              <a:ahLst/>
              <a:cxnLst/>
              <a:rect l="l" t="t" r="r" b="b"/>
              <a:pathLst>
                <a:path w="50305" h="1257" extrusionOk="0">
                  <a:moveTo>
                    <a:pt x="32473" y="1"/>
                  </a:moveTo>
                  <a:cubicBezTo>
                    <a:pt x="31960" y="1"/>
                    <a:pt x="31444" y="14"/>
                    <a:pt x="30921" y="47"/>
                  </a:cubicBezTo>
                  <a:cubicBezTo>
                    <a:pt x="30419" y="80"/>
                    <a:pt x="29917" y="91"/>
                    <a:pt x="29415" y="91"/>
                  </a:cubicBezTo>
                  <a:cubicBezTo>
                    <a:pt x="28230" y="91"/>
                    <a:pt x="27044" y="27"/>
                    <a:pt x="25859" y="27"/>
                  </a:cubicBezTo>
                  <a:cubicBezTo>
                    <a:pt x="25165" y="27"/>
                    <a:pt x="24471" y="49"/>
                    <a:pt x="23778" y="119"/>
                  </a:cubicBezTo>
                  <a:cubicBezTo>
                    <a:pt x="23561" y="141"/>
                    <a:pt x="23346" y="149"/>
                    <a:pt x="23132" y="149"/>
                  </a:cubicBezTo>
                  <a:cubicBezTo>
                    <a:pt x="22341" y="149"/>
                    <a:pt x="21567" y="31"/>
                    <a:pt x="20791" y="31"/>
                  </a:cubicBezTo>
                  <a:cubicBezTo>
                    <a:pt x="20636" y="31"/>
                    <a:pt x="20480" y="36"/>
                    <a:pt x="20325" y="47"/>
                  </a:cubicBezTo>
                  <a:cubicBezTo>
                    <a:pt x="19886" y="79"/>
                    <a:pt x="19575" y="147"/>
                    <a:pt x="19135" y="147"/>
                  </a:cubicBezTo>
                  <a:cubicBezTo>
                    <a:pt x="19074" y="147"/>
                    <a:pt x="19010" y="145"/>
                    <a:pt x="18944" y="143"/>
                  </a:cubicBezTo>
                  <a:cubicBezTo>
                    <a:pt x="18396" y="107"/>
                    <a:pt x="17872" y="35"/>
                    <a:pt x="17324" y="23"/>
                  </a:cubicBezTo>
                  <a:cubicBezTo>
                    <a:pt x="17285" y="23"/>
                    <a:pt x="17246" y="23"/>
                    <a:pt x="17207" y="23"/>
                  </a:cubicBezTo>
                  <a:cubicBezTo>
                    <a:pt x="16343" y="23"/>
                    <a:pt x="15499" y="144"/>
                    <a:pt x="14622" y="178"/>
                  </a:cubicBezTo>
                  <a:cubicBezTo>
                    <a:pt x="13849" y="209"/>
                    <a:pt x="13074" y="215"/>
                    <a:pt x="12300" y="215"/>
                  </a:cubicBezTo>
                  <a:cubicBezTo>
                    <a:pt x="11760" y="215"/>
                    <a:pt x="11220" y="212"/>
                    <a:pt x="10681" y="212"/>
                  </a:cubicBezTo>
                  <a:cubicBezTo>
                    <a:pt x="9906" y="212"/>
                    <a:pt x="9132" y="219"/>
                    <a:pt x="8359" y="250"/>
                  </a:cubicBezTo>
                  <a:cubicBezTo>
                    <a:pt x="8000" y="265"/>
                    <a:pt x="7646" y="271"/>
                    <a:pt x="7295" y="271"/>
                  </a:cubicBezTo>
                  <a:cubicBezTo>
                    <a:pt x="5991" y="271"/>
                    <a:pt x="4726" y="188"/>
                    <a:pt x="3394" y="178"/>
                  </a:cubicBezTo>
                  <a:cubicBezTo>
                    <a:pt x="2770" y="178"/>
                    <a:pt x="2155" y="103"/>
                    <a:pt x="1532" y="103"/>
                  </a:cubicBezTo>
                  <a:cubicBezTo>
                    <a:pt x="1454" y="103"/>
                    <a:pt x="1377" y="104"/>
                    <a:pt x="1299" y="107"/>
                  </a:cubicBezTo>
                  <a:cubicBezTo>
                    <a:pt x="60" y="131"/>
                    <a:pt x="1" y="905"/>
                    <a:pt x="1168" y="1047"/>
                  </a:cubicBezTo>
                  <a:cubicBezTo>
                    <a:pt x="1567" y="1093"/>
                    <a:pt x="1970" y="1109"/>
                    <a:pt x="2374" y="1109"/>
                  </a:cubicBezTo>
                  <a:cubicBezTo>
                    <a:pt x="3327" y="1109"/>
                    <a:pt x="4289" y="1020"/>
                    <a:pt x="5242" y="1020"/>
                  </a:cubicBezTo>
                  <a:cubicBezTo>
                    <a:pt x="5352" y="1020"/>
                    <a:pt x="5463" y="1021"/>
                    <a:pt x="5573" y="1024"/>
                  </a:cubicBezTo>
                  <a:cubicBezTo>
                    <a:pt x="5918" y="1035"/>
                    <a:pt x="6263" y="1047"/>
                    <a:pt x="6609" y="1047"/>
                  </a:cubicBezTo>
                  <a:cubicBezTo>
                    <a:pt x="7537" y="1081"/>
                    <a:pt x="8580" y="1127"/>
                    <a:pt x="9601" y="1127"/>
                  </a:cubicBezTo>
                  <a:cubicBezTo>
                    <a:pt x="10375" y="1127"/>
                    <a:pt x="11136" y="1101"/>
                    <a:pt x="11824" y="1024"/>
                  </a:cubicBezTo>
                  <a:cubicBezTo>
                    <a:pt x="12420" y="954"/>
                    <a:pt x="13001" y="940"/>
                    <a:pt x="13582" y="940"/>
                  </a:cubicBezTo>
                  <a:cubicBezTo>
                    <a:pt x="13955" y="940"/>
                    <a:pt x="14327" y="946"/>
                    <a:pt x="14703" y="946"/>
                  </a:cubicBezTo>
                  <a:cubicBezTo>
                    <a:pt x="15145" y="946"/>
                    <a:pt x="15593" y="938"/>
                    <a:pt x="16050" y="905"/>
                  </a:cubicBezTo>
                  <a:cubicBezTo>
                    <a:pt x="16491" y="875"/>
                    <a:pt x="16878" y="857"/>
                    <a:pt x="17268" y="857"/>
                  </a:cubicBezTo>
                  <a:cubicBezTo>
                    <a:pt x="17658" y="857"/>
                    <a:pt x="18051" y="875"/>
                    <a:pt x="18503" y="916"/>
                  </a:cubicBezTo>
                  <a:cubicBezTo>
                    <a:pt x="19055" y="970"/>
                    <a:pt x="19601" y="987"/>
                    <a:pt x="20147" y="987"/>
                  </a:cubicBezTo>
                  <a:cubicBezTo>
                    <a:pt x="20945" y="987"/>
                    <a:pt x="21744" y="950"/>
                    <a:pt x="22563" y="928"/>
                  </a:cubicBezTo>
                  <a:cubicBezTo>
                    <a:pt x="24837" y="881"/>
                    <a:pt x="27123" y="869"/>
                    <a:pt x="29397" y="869"/>
                  </a:cubicBezTo>
                  <a:cubicBezTo>
                    <a:pt x="30608" y="869"/>
                    <a:pt x="31811" y="793"/>
                    <a:pt x="33013" y="793"/>
                  </a:cubicBezTo>
                  <a:cubicBezTo>
                    <a:pt x="33395" y="793"/>
                    <a:pt x="33778" y="801"/>
                    <a:pt x="34160" y="821"/>
                  </a:cubicBezTo>
                  <a:cubicBezTo>
                    <a:pt x="35612" y="905"/>
                    <a:pt x="37065" y="833"/>
                    <a:pt x="38494" y="940"/>
                  </a:cubicBezTo>
                  <a:cubicBezTo>
                    <a:pt x="39352" y="1007"/>
                    <a:pt x="40320" y="1046"/>
                    <a:pt x="41265" y="1046"/>
                  </a:cubicBezTo>
                  <a:cubicBezTo>
                    <a:pt x="41840" y="1046"/>
                    <a:pt x="42407" y="1031"/>
                    <a:pt x="42935" y="1000"/>
                  </a:cubicBezTo>
                  <a:cubicBezTo>
                    <a:pt x="43380" y="977"/>
                    <a:pt x="43792" y="967"/>
                    <a:pt x="44195" y="967"/>
                  </a:cubicBezTo>
                  <a:cubicBezTo>
                    <a:pt x="44858" y="967"/>
                    <a:pt x="45493" y="996"/>
                    <a:pt x="46197" y="1047"/>
                  </a:cubicBezTo>
                  <a:cubicBezTo>
                    <a:pt x="46816" y="1093"/>
                    <a:pt x="47937" y="1257"/>
                    <a:pt x="48771" y="1257"/>
                  </a:cubicBezTo>
                  <a:cubicBezTo>
                    <a:pt x="49027" y="1257"/>
                    <a:pt x="49256" y="1241"/>
                    <a:pt x="49436" y="1202"/>
                  </a:cubicBezTo>
                  <a:cubicBezTo>
                    <a:pt x="50305" y="1024"/>
                    <a:pt x="49876" y="583"/>
                    <a:pt x="49209" y="464"/>
                  </a:cubicBezTo>
                  <a:cubicBezTo>
                    <a:pt x="48865" y="402"/>
                    <a:pt x="48486" y="388"/>
                    <a:pt x="48102" y="388"/>
                  </a:cubicBezTo>
                  <a:cubicBezTo>
                    <a:pt x="47791" y="388"/>
                    <a:pt x="47477" y="397"/>
                    <a:pt x="47176" y="397"/>
                  </a:cubicBezTo>
                  <a:cubicBezTo>
                    <a:pt x="47066" y="397"/>
                    <a:pt x="46958" y="396"/>
                    <a:pt x="46852" y="393"/>
                  </a:cubicBezTo>
                  <a:cubicBezTo>
                    <a:pt x="45221" y="321"/>
                    <a:pt x="43566" y="333"/>
                    <a:pt x="41935" y="214"/>
                  </a:cubicBezTo>
                  <a:cubicBezTo>
                    <a:pt x="41715" y="197"/>
                    <a:pt x="41500" y="191"/>
                    <a:pt x="41288" y="191"/>
                  </a:cubicBezTo>
                  <a:cubicBezTo>
                    <a:pt x="40581" y="191"/>
                    <a:pt x="39905" y="262"/>
                    <a:pt x="39172" y="262"/>
                  </a:cubicBezTo>
                  <a:cubicBezTo>
                    <a:pt x="36902" y="262"/>
                    <a:pt x="34727" y="1"/>
                    <a:pt x="3247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50"/>
            <p:cNvSpPr/>
            <p:nvPr/>
          </p:nvSpPr>
          <p:spPr>
            <a:xfrm flipH="1">
              <a:off x="8049148" y="3580973"/>
              <a:ext cx="62887" cy="186835"/>
            </a:xfrm>
            <a:custGeom>
              <a:avLst/>
              <a:gdLst/>
              <a:ahLst/>
              <a:cxnLst/>
              <a:rect l="l" t="t" r="r" b="b"/>
              <a:pathLst>
                <a:path w="858" h="2549" extrusionOk="0">
                  <a:moveTo>
                    <a:pt x="488" y="1"/>
                  </a:moveTo>
                  <a:cubicBezTo>
                    <a:pt x="107" y="322"/>
                    <a:pt x="0" y="846"/>
                    <a:pt x="36" y="1334"/>
                  </a:cubicBezTo>
                  <a:cubicBezTo>
                    <a:pt x="72" y="1799"/>
                    <a:pt x="143" y="2537"/>
                    <a:pt x="691" y="2549"/>
                  </a:cubicBezTo>
                  <a:cubicBezTo>
                    <a:pt x="798" y="2275"/>
                    <a:pt x="858" y="1787"/>
                    <a:pt x="810" y="1251"/>
                  </a:cubicBezTo>
                  <a:cubicBezTo>
                    <a:pt x="762" y="715"/>
                    <a:pt x="643" y="263"/>
                    <a:pt x="488" y="1"/>
                  </a:cubicBezTo>
                  <a:close/>
                </a:path>
              </a:pathLst>
            </a:custGeom>
            <a:solidFill>
              <a:srgbClr val="A367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50"/>
            <p:cNvSpPr/>
            <p:nvPr/>
          </p:nvSpPr>
          <p:spPr>
            <a:xfrm flipH="1">
              <a:off x="7734118" y="3995544"/>
              <a:ext cx="73" cy="4398"/>
            </a:xfrm>
            <a:custGeom>
              <a:avLst/>
              <a:gdLst/>
              <a:ahLst/>
              <a:cxnLst/>
              <a:rect l="l" t="t" r="r" b="b"/>
              <a:pathLst>
                <a:path w="1" h="60" extrusionOk="0"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36"/>
                    <a:pt x="1" y="12"/>
                    <a:pt x="1" y="0"/>
                  </a:cubicBezTo>
                  <a:cubicBezTo>
                    <a:pt x="1" y="12"/>
                    <a:pt x="1" y="36"/>
                    <a:pt x="1" y="6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50"/>
            <p:cNvSpPr/>
            <p:nvPr/>
          </p:nvSpPr>
          <p:spPr>
            <a:xfrm flipH="1">
              <a:off x="5980030" y="3054917"/>
              <a:ext cx="2132005" cy="1124823"/>
            </a:xfrm>
            <a:custGeom>
              <a:avLst/>
              <a:gdLst/>
              <a:ahLst/>
              <a:cxnLst/>
              <a:rect l="l" t="t" r="r" b="b"/>
              <a:pathLst>
                <a:path w="29088" h="15346" extrusionOk="0">
                  <a:moveTo>
                    <a:pt x="14526" y="0"/>
                  </a:moveTo>
                  <a:cubicBezTo>
                    <a:pt x="14334" y="0"/>
                    <a:pt x="14143" y="7"/>
                    <a:pt x="13954" y="22"/>
                  </a:cubicBezTo>
                  <a:cubicBezTo>
                    <a:pt x="13359" y="70"/>
                    <a:pt x="12764" y="165"/>
                    <a:pt x="12228" y="439"/>
                  </a:cubicBezTo>
                  <a:cubicBezTo>
                    <a:pt x="11752" y="677"/>
                    <a:pt x="11264" y="737"/>
                    <a:pt x="10787" y="951"/>
                  </a:cubicBezTo>
                  <a:cubicBezTo>
                    <a:pt x="10394" y="1129"/>
                    <a:pt x="10192" y="1427"/>
                    <a:pt x="9871" y="1677"/>
                  </a:cubicBezTo>
                  <a:cubicBezTo>
                    <a:pt x="9263" y="2142"/>
                    <a:pt x="8656" y="2523"/>
                    <a:pt x="8132" y="2975"/>
                  </a:cubicBezTo>
                  <a:cubicBezTo>
                    <a:pt x="7847" y="3225"/>
                    <a:pt x="7596" y="3499"/>
                    <a:pt x="7382" y="3820"/>
                  </a:cubicBezTo>
                  <a:cubicBezTo>
                    <a:pt x="7346" y="3820"/>
                    <a:pt x="7299" y="3820"/>
                    <a:pt x="7263" y="3808"/>
                  </a:cubicBezTo>
                  <a:cubicBezTo>
                    <a:pt x="6837" y="3808"/>
                    <a:pt x="6423" y="3763"/>
                    <a:pt x="6015" y="3763"/>
                  </a:cubicBezTo>
                  <a:cubicBezTo>
                    <a:pt x="5510" y="3763"/>
                    <a:pt x="5013" y="3832"/>
                    <a:pt x="4513" y="4142"/>
                  </a:cubicBezTo>
                  <a:cubicBezTo>
                    <a:pt x="3584" y="4701"/>
                    <a:pt x="3120" y="5571"/>
                    <a:pt x="1941" y="5713"/>
                  </a:cubicBezTo>
                  <a:cubicBezTo>
                    <a:pt x="2501" y="6023"/>
                    <a:pt x="3191" y="6071"/>
                    <a:pt x="3679" y="6630"/>
                  </a:cubicBezTo>
                  <a:cubicBezTo>
                    <a:pt x="3374" y="6530"/>
                    <a:pt x="3027" y="6479"/>
                    <a:pt x="2669" y="6479"/>
                  </a:cubicBezTo>
                  <a:cubicBezTo>
                    <a:pt x="1968" y="6479"/>
                    <a:pt x="1223" y="6672"/>
                    <a:pt x="655" y="7059"/>
                  </a:cubicBezTo>
                  <a:cubicBezTo>
                    <a:pt x="655" y="7059"/>
                    <a:pt x="655" y="7059"/>
                    <a:pt x="643" y="7071"/>
                  </a:cubicBezTo>
                  <a:cubicBezTo>
                    <a:pt x="584" y="7094"/>
                    <a:pt x="536" y="7142"/>
                    <a:pt x="488" y="7178"/>
                  </a:cubicBezTo>
                  <a:cubicBezTo>
                    <a:pt x="107" y="7499"/>
                    <a:pt x="0" y="8023"/>
                    <a:pt x="36" y="8511"/>
                  </a:cubicBezTo>
                  <a:cubicBezTo>
                    <a:pt x="72" y="8976"/>
                    <a:pt x="143" y="9714"/>
                    <a:pt x="691" y="9726"/>
                  </a:cubicBezTo>
                  <a:cubicBezTo>
                    <a:pt x="750" y="9726"/>
                    <a:pt x="810" y="9726"/>
                    <a:pt x="881" y="9702"/>
                  </a:cubicBezTo>
                  <a:cubicBezTo>
                    <a:pt x="1374" y="9590"/>
                    <a:pt x="1825" y="9451"/>
                    <a:pt x="2261" y="9451"/>
                  </a:cubicBezTo>
                  <a:cubicBezTo>
                    <a:pt x="2656" y="9451"/>
                    <a:pt x="3038" y="9565"/>
                    <a:pt x="3429" y="9916"/>
                  </a:cubicBezTo>
                  <a:cubicBezTo>
                    <a:pt x="3917" y="10345"/>
                    <a:pt x="4179" y="11000"/>
                    <a:pt x="4596" y="11488"/>
                  </a:cubicBezTo>
                  <a:cubicBezTo>
                    <a:pt x="4834" y="11774"/>
                    <a:pt x="5096" y="12059"/>
                    <a:pt x="5406" y="12298"/>
                  </a:cubicBezTo>
                  <a:cubicBezTo>
                    <a:pt x="5322" y="12476"/>
                    <a:pt x="5263" y="12679"/>
                    <a:pt x="5156" y="12893"/>
                  </a:cubicBezTo>
                  <a:cubicBezTo>
                    <a:pt x="5144" y="13107"/>
                    <a:pt x="5144" y="13310"/>
                    <a:pt x="5215" y="13512"/>
                  </a:cubicBezTo>
                  <a:cubicBezTo>
                    <a:pt x="5215" y="13750"/>
                    <a:pt x="5227" y="14024"/>
                    <a:pt x="5275" y="14226"/>
                  </a:cubicBezTo>
                  <a:cubicBezTo>
                    <a:pt x="5275" y="14183"/>
                    <a:pt x="5305" y="14070"/>
                    <a:pt x="5310" y="13969"/>
                  </a:cubicBezTo>
                  <a:lnTo>
                    <a:pt x="5310" y="13969"/>
                  </a:lnTo>
                  <a:cubicBezTo>
                    <a:pt x="5299" y="14393"/>
                    <a:pt x="5319" y="15171"/>
                    <a:pt x="5703" y="15346"/>
                  </a:cubicBezTo>
                  <a:cubicBezTo>
                    <a:pt x="5822" y="14512"/>
                    <a:pt x="6525" y="13881"/>
                    <a:pt x="6930" y="13179"/>
                  </a:cubicBezTo>
                  <a:cubicBezTo>
                    <a:pt x="6977" y="13071"/>
                    <a:pt x="7013" y="12964"/>
                    <a:pt x="7037" y="12845"/>
                  </a:cubicBezTo>
                  <a:cubicBezTo>
                    <a:pt x="7275" y="12869"/>
                    <a:pt x="7513" y="12881"/>
                    <a:pt x="7716" y="12881"/>
                  </a:cubicBezTo>
                  <a:cubicBezTo>
                    <a:pt x="8323" y="12869"/>
                    <a:pt x="8882" y="12833"/>
                    <a:pt x="9382" y="12702"/>
                  </a:cubicBezTo>
                  <a:cubicBezTo>
                    <a:pt x="9490" y="12952"/>
                    <a:pt x="9644" y="13190"/>
                    <a:pt x="9942" y="13417"/>
                  </a:cubicBezTo>
                  <a:cubicBezTo>
                    <a:pt x="10478" y="13833"/>
                    <a:pt x="11037" y="14214"/>
                    <a:pt x="11359" y="14822"/>
                  </a:cubicBezTo>
                  <a:cubicBezTo>
                    <a:pt x="11466" y="14536"/>
                    <a:pt x="11406" y="14155"/>
                    <a:pt x="11406" y="13845"/>
                  </a:cubicBezTo>
                  <a:lnTo>
                    <a:pt x="11406" y="13845"/>
                  </a:lnTo>
                  <a:cubicBezTo>
                    <a:pt x="11418" y="14000"/>
                    <a:pt x="11454" y="14072"/>
                    <a:pt x="11502" y="14179"/>
                  </a:cubicBezTo>
                  <a:cubicBezTo>
                    <a:pt x="11514" y="13988"/>
                    <a:pt x="11514" y="13786"/>
                    <a:pt x="11514" y="13583"/>
                  </a:cubicBezTo>
                  <a:cubicBezTo>
                    <a:pt x="11537" y="13667"/>
                    <a:pt x="11585" y="13786"/>
                    <a:pt x="11609" y="13822"/>
                  </a:cubicBezTo>
                  <a:cubicBezTo>
                    <a:pt x="11609" y="13679"/>
                    <a:pt x="11633" y="13488"/>
                    <a:pt x="11645" y="13298"/>
                  </a:cubicBezTo>
                  <a:cubicBezTo>
                    <a:pt x="11668" y="13310"/>
                    <a:pt x="11704" y="13321"/>
                    <a:pt x="11740" y="13333"/>
                  </a:cubicBezTo>
                  <a:cubicBezTo>
                    <a:pt x="12764" y="13595"/>
                    <a:pt x="13752" y="13762"/>
                    <a:pt x="14824" y="13762"/>
                  </a:cubicBezTo>
                  <a:cubicBezTo>
                    <a:pt x="15002" y="13762"/>
                    <a:pt x="15181" y="13762"/>
                    <a:pt x="15359" y="13750"/>
                  </a:cubicBezTo>
                  <a:cubicBezTo>
                    <a:pt x="16359" y="13702"/>
                    <a:pt x="17372" y="13512"/>
                    <a:pt x="18264" y="13060"/>
                  </a:cubicBezTo>
                  <a:cubicBezTo>
                    <a:pt x="19122" y="12631"/>
                    <a:pt x="19979" y="12000"/>
                    <a:pt x="20753" y="11416"/>
                  </a:cubicBezTo>
                  <a:cubicBezTo>
                    <a:pt x="21551" y="10821"/>
                    <a:pt x="22360" y="10607"/>
                    <a:pt x="23360" y="10464"/>
                  </a:cubicBezTo>
                  <a:cubicBezTo>
                    <a:pt x="24110" y="10357"/>
                    <a:pt x="24872" y="10142"/>
                    <a:pt x="25599" y="9869"/>
                  </a:cubicBezTo>
                  <a:cubicBezTo>
                    <a:pt x="26480" y="9559"/>
                    <a:pt x="27361" y="9083"/>
                    <a:pt x="27980" y="8416"/>
                  </a:cubicBezTo>
                  <a:cubicBezTo>
                    <a:pt x="28206" y="8714"/>
                    <a:pt x="28313" y="9178"/>
                    <a:pt x="28349" y="9452"/>
                  </a:cubicBezTo>
                  <a:cubicBezTo>
                    <a:pt x="28409" y="10142"/>
                    <a:pt x="28230" y="10738"/>
                    <a:pt x="27635" y="11131"/>
                  </a:cubicBezTo>
                  <a:cubicBezTo>
                    <a:pt x="27099" y="11488"/>
                    <a:pt x="26301" y="11512"/>
                    <a:pt x="25861" y="12047"/>
                  </a:cubicBezTo>
                  <a:cubicBezTo>
                    <a:pt x="25361" y="12667"/>
                    <a:pt x="25456" y="13583"/>
                    <a:pt x="25444" y="14322"/>
                  </a:cubicBezTo>
                  <a:cubicBezTo>
                    <a:pt x="25646" y="13798"/>
                    <a:pt x="25813" y="13202"/>
                    <a:pt x="26146" y="12762"/>
                  </a:cubicBezTo>
                  <a:lnTo>
                    <a:pt x="26146" y="12762"/>
                  </a:lnTo>
                  <a:cubicBezTo>
                    <a:pt x="26039" y="13024"/>
                    <a:pt x="25920" y="13262"/>
                    <a:pt x="25944" y="13560"/>
                  </a:cubicBezTo>
                  <a:cubicBezTo>
                    <a:pt x="26015" y="13345"/>
                    <a:pt x="26099" y="13107"/>
                    <a:pt x="26242" y="12929"/>
                  </a:cubicBezTo>
                  <a:lnTo>
                    <a:pt x="26242" y="12929"/>
                  </a:lnTo>
                  <a:cubicBezTo>
                    <a:pt x="26218" y="13036"/>
                    <a:pt x="26206" y="13190"/>
                    <a:pt x="26158" y="13310"/>
                  </a:cubicBezTo>
                  <a:cubicBezTo>
                    <a:pt x="26277" y="13155"/>
                    <a:pt x="26361" y="12988"/>
                    <a:pt x="26468" y="12833"/>
                  </a:cubicBezTo>
                  <a:lnTo>
                    <a:pt x="26468" y="12833"/>
                  </a:lnTo>
                  <a:cubicBezTo>
                    <a:pt x="26396" y="13048"/>
                    <a:pt x="26301" y="13262"/>
                    <a:pt x="26254" y="13476"/>
                  </a:cubicBezTo>
                  <a:cubicBezTo>
                    <a:pt x="26897" y="12345"/>
                    <a:pt x="28349" y="11571"/>
                    <a:pt x="28837" y="10273"/>
                  </a:cubicBezTo>
                  <a:cubicBezTo>
                    <a:pt x="29075" y="9619"/>
                    <a:pt x="29087" y="8952"/>
                    <a:pt x="28766" y="8345"/>
                  </a:cubicBezTo>
                  <a:cubicBezTo>
                    <a:pt x="28694" y="8214"/>
                    <a:pt x="28587" y="7940"/>
                    <a:pt x="28456" y="7737"/>
                  </a:cubicBezTo>
                  <a:cubicBezTo>
                    <a:pt x="28659" y="7356"/>
                    <a:pt x="28790" y="6916"/>
                    <a:pt x="28802" y="6416"/>
                  </a:cubicBezTo>
                  <a:cubicBezTo>
                    <a:pt x="28837" y="4701"/>
                    <a:pt x="27325" y="3594"/>
                    <a:pt x="26527" y="2237"/>
                  </a:cubicBezTo>
                  <a:cubicBezTo>
                    <a:pt x="26456" y="2118"/>
                    <a:pt x="26396" y="2011"/>
                    <a:pt x="26349" y="1891"/>
                  </a:cubicBezTo>
                  <a:cubicBezTo>
                    <a:pt x="26230" y="1582"/>
                    <a:pt x="26206" y="1272"/>
                    <a:pt x="26242" y="915"/>
                  </a:cubicBezTo>
                  <a:cubicBezTo>
                    <a:pt x="26300" y="403"/>
                    <a:pt x="26392" y="153"/>
                    <a:pt x="25796" y="153"/>
                  </a:cubicBezTo>
                  <a:cubicBezTo>
                    <a:pt x="25782" y="153"/>
                    <a:pt x="25768" y="153"/>
                    <a:pt x="25754" y="153"/>
                  </a:cubicBezTo>
                  <a:cubicBezTo>
                    <a:pt x="25218" y="165"/>
                    <a:pt x="24694" y="296"/>
                    <a:pt x="24182" y="439"/>
                  </a:cubicBezTo>
                  <a:cubicBezTo>
                    <a:pt x="23837" y="522"/>
                    <a:pt x="23503" y="629"/>
                    <a:pt x="23170" y="713"/>
                  </a:cubicBezTo>
                  <a:cubicBezTo>
                    <a:pt x="22777" y="796"/>
                    <a:pt x="22384" y="868"/>
                    <a:pt x="21979" y="868"/>
                  </a:cubicBezTo>
                  <a:cubicBezTo>
                    <a:pt x="21574" y="868"/>
                    <a:pt x="21170" y="844"/>
                    <a:pt x="20753" y="808"/>
                  </a:cubicBezTo>
                  <a:cubicBezTo>
                    <a:pt x="20027" y="737"/>
                    <a:pt x="19300" y="629"/>
                    <a:pt x="18598" y="510"/>
                  </a:cubicBezTo>
                  <a:cubicBezTo>
                    <a:pt x="17693" y="367"/>
                    <a:pt x="16717" y="165"/>
                    <a:pt x="15740" y="70"/>
                  </a:cubicBezTo>
                  <a:cubicBezTo>
                    <a:pt x="15337" y="30"/>
                    <a:pt x="14929" y="0"/>
                    <a:pt x="145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50"/>
            <p:cNvSpPr/>
            <p:nvPr/>
          </p:nvSpPr>
          <p:spPr>
            <a:xfrm flipH="1">
              <a:off x="6087739" y="2655373"/>
              <a:ext cx="346099" cy="794911"/>
            </a:xfrm>
            <a:custGeom>
              <a:avLst/>
              <a:gdLst/>
              <a:ahLst/>
              <a:cxnLst/>
              <a:rect l="l" t="t" r="r" b="b"/>
              <a:pathLst>
                <a:path w="4722" h="10845" extrusionOk="0">
                  <a:moveTo>
                    <a:pt x="1745" y="0"/>
                  </a:moveTo>
                  <a:cubicBezTo>
                    <a:pt x="1468" y="0"/>
                    <a:pt x="1177" y="29"/>
                    <a:pt x="1000" y="139"/>
                  </a:cubicBezTo>
                  <a:cubicBezTo>
                    <a:pt x="1262" y="354"/>
                    <a:pt x="1512" y="544"/>
                    <a:pt x="1750" y="770"/>
                  </a:cubicBezTo>
                  <a:cubicBezTo>
                    <a:pt x="1905" y="925"/>
                    <a:pt x="2048" y="1080"/>
                    <a:pt x="2179" y="1282"/>
                  </a:cubicBezTo>
                  <a:cubicBezTo>
                    <a:pt x="2512" y="1770"/>
                    <a:pt x="2453" y="2651"/>
                    <a:pt x="2500" y="3259"/>
                  </a:cubicBezTo>
                  <a:cubicBezTo>
                    <a:pt x="2548" y="3902"/>
                    <a:pt x="2548" y="4449"/>
                    <a:pt x="2131" y="4961"/>
                  </a:cubicBezTo>
                  <a:cubicBezTo>
                    <a:pt x="1869" y="5283"/>
                    <a:pt x="1548" y="5545"/>
                    <a:pt x="1262" y="5854"/>
                  </a:cubicBezTo>
                  <a:cubicBezTo>
                    <a:pt x="964" y="6176"/>
                    <a:pt x="893" y="6450"/>
                    <a:pt x="762" y="6854"/>
                  </a:cubicBezTo>
                  <a:cubicBezTo>
                    <a:pt x="500" y="7640"/>
                    <a:pt x="0" y="8426"/>
                    <a:pt x="262" y="9295"/>
                  </a:cubicBezTo>
                  <a:cubicBezTo>
                    <a:pt x="524" y="10105"/>
                    <a:pt x="1286" y="10664"/>
                    <a:pt x="2119" y="10807"/>
                  </a:cubicBezTo>
                  <a:cubicBezTo>
                    <a:pt x="2259" y="10832"/>
                    <a:pt x="2404" y="10845"/>
                    <a:pt x="2551" y="10845"/>
                  </a:cubicBezTo>
                  <a:cubicBezTo>
                    <a:pt x="3597" y="10845"/>
                    <a:pt x="4722" y="10214"/>
                    <a:pt x="4346" y="8962"/>
                  </a:cubicBezTo>
                  <a:cubicBezTo>
                    <a:pt x="4155" y="8319"/>
                    <a:pt x="3608" y="7926"/>
                    <a:pt x="3477" y="7247"/>
                  </a:cubicBezTo>
                  <a:cubicBezTo>
                    <a:pt x="3405" y="6878"/>
                    <a:pt x="3369" y="6402"/>
                    <a:pt x="3429" y="6045"/>
                  </a:cubicBezTo>
                  <a:cubicBezTo>
                    <a:pt x="3489" y="5711"/>
                    <a:pt x="3798" y="5414"/>
                    <a:pt x="3846" y="5080"/>
                  </a:cubicBezTo>
                  <a:cubicBezTo>
                    <a:pt x="3893" y="4723"/>
                    <a:pt x="3655" y="4223"/>
                    <a:pt x="3584" y="3878"/>
                  </a:cubicBezTo>
                  <a:cubicBezTo>
                    <a:pt x="3500" y="3473"/>
                    <a:pt x="3465" y="3056"/>
                    <a:pt x="3453" y="2640"/>
                  </a:cubicBezTo>
                  <a:cubicBezTo>
                    <a:pt x="3453" y="2211"/>
                    <a:pt x="3500" y="1818"/>
                    <a:pt x="3298" y="1461"/>
                  </a:cubicBezTo>
                  <a:cubicBezTo>
                    <a:pt x="3131" y="1163"/>
                    <a:pt x="2905" y="1008"/>
                    <a:pt x="2822" y="711"/>
                  </a:cubicBezTo>
                  <a:cubicBezTo>
                    <a:pt x="2822" y="699"/>
                    <a:pt x="2810" y="687"/>
                    <a:pt x="2810" y="687"/>
                  </a:cubicBezTo>
                  <a:cubicBezTo>
                    <a:pt x="2679" y="199"/>
                    <a:pt x="2822" y="56"/>
                    <a:pt x="2215" y="20"/>
                  </a:cubicBezTo>
                  <a:cubicBezTo>
                    <a:pt x="2083" y="11"/>
                    <a:pt x="1917" y="0"/>
                    <a:pt x="17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50"/>
            <p:cNvSpPr/>
            <p:nvPr/>
          </p:nvSpPr>
          <p:spPr>
            <a:xfrm flipH="1">
              <a:off x="6325587" y="2646137"/>
              <a:ext cx="405028" cy="789634"/>
            </a:xfrm>
            <a:custGeom>
              <a:avLst/>
              <a:gdLst/>
              <a:ahLst/>
              <a:cxnLst/>
              <a:rect l="l" t="t" r="r" b="b"/>
              <a:pathLst>
                <a:path w="5526" h="10773" extrusionOk="0">
                  <a:moveTo>
                    <a:pt x="3874" y="1"/>
                  </a:moveTo>
                  <a:cubicBezTo>
                    <a:pt x="3823" y="1"/>
                    <a:pt x="3773" y="5"/>
                    <a:pt x="3728" y="15"/>
                  </a:cubicBezTo>
                  <a:cubicBezTo>
                    <a:pt x="3918" y="337"/>
                    <a:pt x="4109" y="622"/>
                    <a:pt x="4263" y="944"/>
                  </a:cubicBezTo>
                  <a:cubicBezTo>
                    <a:pt x="4347" y="1111"/>
                    <a:pt x="4418" y="1289"/>
                    <a:pt x="4466" y="1480"/>
                  </a:cubicBezTo>
                  <a:cubicBezTo>
                    <a:pt x="4621" y="2051"/>
                    <a:pt x="4275" y="2873"/>
                    <a:pt x="4120" y="3456"/>
                  </a:cubicBezTo>
                  <a:cubicBezTo>
                    <a:pt x="3954" y="4075"/>
                    <a:pt x="3775" y="4587"/>
                    <a:pt x="3216" y="4944"/>
                  </a:cubicBezTo>
                  <a:cubicBezTo>
                    <a:pt x="2858" y="5159"/>
                    <a:pt x="2465" y="5290"/>
                    <a:pt x="2096" y="5492"/>
                  </a:cubicBezTo>
                  <a:cubicBezTo>
                    <a:pt x="1715" y="5706"/>
                    <a:pt x="1549" y="5933"/>
                    <a:pt x="1299" y="6278"/>
                  </a:cubicBezTo>
                  <a:cubicBezTo>
                    <a:pt x="787" y="6933"/>
                    <a:pt x="49" y="7516"/>
                    <a:pt x="25" y="8421"/>
                  </a:cubicBezTo>
                  <a:cubicBezTo>
                    <a:pt x="1" y="9266"/>
                    <a:pt x="549" y="10052"/>
                    <a:pt x="1275" y="10457"/>
                  </a:cubicBezTo>
                  <a:cubicBezTo>
                    <a:pt x="1636" y="10657"/>
                    <a:pt x="2077" y="10773"/>
                    <a:pt x="2499" y="10773"/>
                  </a:cubicBezTo>
                  <a:cubicBezTo>
                    <a:pt x="3259" y="10773"/>
                    <a:pt x="3955" y="10395"/>
                    <a:pt x="4001" y="9445"/>
                  </a:cubicBezTo>
                  <a:cubicBezTo>
                    <a:pt x="4025" y="8778"/>
                    <a:pt x="3632" y="8230"/>
                    <a:pt x="3728" y="7540"/>
                  </a:cubicBezTo>
                  <a:cubicBezTo>
                    <a:pt x="3787" y="7171"/>
                    <a:pt x="3906" y="6706"/>
                    <a:pt x="4085" y="6385"/>
                  </a:cubicBezTo>
                  <a:cubicBezTo>
                    <a:pt x="4251" y="6087"/>
                    <a:pt x="4632" y="5909"/>
                    <a:pt x="4787" y="5611"/>
                  </a:cubicBezTo>
                  <a:cubicBezTo>
                    <a:pt x="4954" y="5290"/>
                    <a:pt x="4894" y="4742"/>
                    <a:pt x="4942" y="4385"/>
                  </a:cubicBezTo>
                  <a:cubicBezTo>
                    <a:pt x="4990" y="3968"/>
                    <a:pt x="5097" y="3563"/>
                    <a:pt x="5228" y="3182"/>
                  </a:cubicBezTo>
                  <a:cubicBezTo>
                    <a:pt x="5359" y="2766"/>
                    <a:pt x="5525" y="2420"/>
                    <a:pt x="5454" y="2015"/>
                  </a:cubicBezTo>
                  <a:cubicBezTo>
                    <a:pt x="5394" y="1670"/>
                    <a:pt x="5240" y="1456"/>
                    <a:pt x="5252" y="1158"/>
                  </a:cubicBezTo>
                  <a:cubicBezTo>
                    <a:pt x="5252" y="1122"/>
                    <a:pt x="5263" y="1087"/>
                    <a:pt x="5263" y="1051"/>
                  </a:cubicBezTo>
                  <a:cubicBezTo>
                    <a:pt x="5299" y="610"/>
                    <a:pt x="5442" y="527"/>
                    <a:pt x="4906" y="289"/>
                  </a:cubicBezTo>
                  <a:cubicBezTo>
                    <a:pt x="4629" y="176"/>
                    <a:pt x="4201" y="1"/>
                    <a:pt x="38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50"/>
            <p:cNvSpPr/>
            <p:nvPr/>
          </p:nvSpPr>
          <p:spPr>
            <a:xfrm flipH="1">
              <a:off x="7054293" y="2758576"/>
              <a:ext cx="953" cy="2126"/>
            </a:xfrm>
            <a:custGeom>
              <a:avLst/>
              <a:gdLst/>
              <a:ahLst/>
              <a:cxnLst/>
              <a:rect l="l" t="t" r="r" b="b"/>
              <a:pathLst>
                <a:path w="13" h="29" extrusionOk="0">
                  <a:moveTo>
                    <a:pt x="11" y="0"/>
                  </a:moveTo>
                  <a:cubicBezTo>
                    <a:pt x="9" y="0"/>
                    <a:pt x="6" y="6"/>
                    <a:pt x="1" y="17"/>
                  </a:cubicBezTo>
                  <a:lnTo>
                    <a:pt x="1" y="29"/>
                  </a:lnTo>
                  <a:lnTo>
                    <a:pt x="13" y="29"/>
                  </a:lnTo>
                  <a:cubicBezTo>
                    <a:pt x="13" y="9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50"/>
            <p:cNvSpPr/>
            <p:nvPr/>
          </p:nvSpPr>
          <p:spPr>
            <a:xfrm flipH="1">
              <a:off x="6922439" y="2652441"/>
              <a:ext cx="299483" cy="570255"/>
            </a:xfrm>
            <a:custGeom>
              <a:avLst/>
              <a:gdLst/>
              <a:ahLst/>
              <a:cxnLst/>
              <a:rect l="l" t="t" r="r" b="b"/>
              <a:pathLst>
                <a:path w="4086" h="7780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239" y="1882"/>
                    <a:pt x="1620" y="2370"/>
                    <a:pt x="1739" y="2953"/>
                  </a:cubicBezTo>
                  <a:cubicBezTo>
                    <a:pt x="1894" y="3703"/>
                    <a:pt x="1906" y="4489"/>
                    <a:pt x="1834" y="5251"/>
                  </a:cubicBezTo>
                  <a:cubicBezTo>
                    <a:pt x="1810" y="5632"/>
                    <a:pt x="1751" y="6013"/>
                    <a:pt x="1679" y="6382"/>
                  </a:cubicBezTo>
                  <a:cubicBezTo>
                    <a:pt x="1596" y="6775"/>
                    <a:pt x="1394" y="7204"/>
                    <a:pt x="1775" y="7502"/>
                  </a:cubicBezTo>
                  <a:cubicBezTo>
                    <a:pt x="2084" y="7740"/>
                    <a:pt x="2561" y="7752"/>
                    <a:pt x="2942" y="7775"/>
                  </a:cubicBezTo>
                  <a:cubicBezTo>
                    <a:pt x="2999" y="7778"/>
                    <a:pt x="3055" y="7779"/>
                    <a:pt x="3108" y="7779"/>
                  </a:cubicBezTo>
                  <a:cubicBezTo>
                    <a:pt x="3808" y="7779"/>
                    <a:pt x="4086" y="7547"/>
                    <a:pt x="3942" y="6728"/>
                  </a:cubicBezTo>
                  <a:cubicBezTo>
                    <a:pt x="3799" y="5930"/>
                    <a:pt x="3382" y="5096"/>
                    <a:pt x="3156" y="4311"/>
                  </a:cubicBezTo>
                  <a:cubicBezTo>
                    <a:pt x="2942" y="3620"/>
                    <a:pt x="2953" y="3037"/>
                    <a:pt x="2822" y="2322"/>
                  </a:cubicBezTo>
                  <a:cubicBezTo>
                    <a:pt x="2680" y="2251"/>
                    <a:pt x="2668" y="2001"/>
                    <a:pt x="2680" y="1810"/>
                  </a:cubicBezTo>
                  <a:lnTo>
                    <a:pt x="2680" y="1810"/>
                  </a:lnTo>
                  <a:cubicBezTo>
                    <a:pt x="2656" y="1858"/>
                    <a:pt x="2608" y="1918"/>
                    <a:pt x="2584" y="1965"/>
                  </a:cubicBezTo>
                  <a:cubicBezTo>
                    <a:pt x="2549" y="1846"/>
                    <a:pt x="2477" y="1715"/>
                    <a:pt x="2465" y="1572"/>
                  </a:cubicBezTo>
                  <a:cubicBezTo>
                    <a:pt x="2441" y="1667"/>
                    <a:pt x="2382" y="1751"/>
                    <a:pt x="2346" y="1834"/>
                  </a:cubicBezTo>
                  <a:cubicBezTo>
                    <a:pt x="2334" y="1727"/>
                    <a:pt x="2287" y="1596"/>
                    <a:pt x="2275" y="1477"/>
                  </a:cubicBezTo>
                  <a:cubicBezTo>
                    <a:pt x="2175" y="1515"/>
                    <a:pt x="2094" y="1532"/>
                    <a:pt x="2026" y="1532"/>
                  </a:cubicBezTo>
                  <a:cubicBezTo>
                    <a:pt x="1821" y="1532"/>
                    <a:pt x="1751" y="1371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50"/>
            <p:cNvSpPr/>
            <p:nvPr/>
          </p:nvSpPr>
          <p:spPr>
            <a:xfrm flipH="1">
              <a:off x="7135432" y="2802554"/>
              <a:ext cx="953" cy="953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0"/>
                  </a:moveTo>
                  <a:cubicBezTo>
                    <a:pt x="0" y="0"/>
                    <a:pt x="0" y="0"/>
                    <a:pt x="0" y="12"/>
                  </a:cubicBezTo>
                  <a:cubicBezTo>
                    <a:pt x="0" y="1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F7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50"/>
            <p:cNvSpPr/>
            <p:nvPr/>
          </p:nvSpPr>
          <p:spPr>
            <a:xfrm flipH="1">
              <a:off x="7117992" y="2645478"/>
              <a:ext cx="233958" cy="618924"/>
            </a:xfrm>
            <a:custGeom>
              <a:avLst/>
              <a:gdLst/>
              <a:ahLst/>
              <a:cxnLst/>
              <a:rect l="l" t="t" r="r" b="b"/>
              <a:pathLst>
                <a:path w="3192" h="8444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334" y="429"/>
                    <a:pt x="1441" y="858"/>
                    <a:pt x="1560" y="1274"/>
                  </a:cubicBezTo>
                  <a:cubicBezTo>
                    <a:pt x="1763" y="1965"/>
                    <a:pt x="2013" y="2644"/>
                    <a:pt x="1894" y="3322"/>
                  </a:cubicBezTo>
                  <a:cubicBezTo>
                    <a:pt x="1751" y="4084"/>
                    <a:pt x="1477" y="4822"/>
                    <a:pt x="1132" y="5513"/>
                  </a:cubicBezTo>
                  <a:cubicBezTo>
                    <a:pt x="965" y="5846"/>
                    <a:pt x="775" y="6180"/>
                    <a:pt x="560" y="6489"/>
                  </a:cubicBezTo>
                  <a:cubicBezTo>
                    <a:pt x="346" y="6835"/>
                    <a:pt x="1" y="7156"/>
                    <a:pt x="239" y="7573"/>
                  </a:cubicBezTo>
                  <a:cubicBezTo>
                    <a:pt x="441" y="7906"/>
                    <a:pt x="882" y="8097"/>
                    <a:pt x="1227" y="8251"/>
                  </a:cubicBezTo>
                  <a:cubicBezTo>
                    <a:pt x="1493" y="8374"/>
                    <a:pt x="1713" y="8444"/>
                    <a:pt x="1894" y="8444"/>
                  </a:cubicBezTo>
                  <a:cubicBezTo>
                    <a:pt x="2224" y="8444"/>
                    <a:pt x="2426" y="8213"/>
                    <a:pt x="2549" y="7644"/>
                  </a:cubicBezTo>
                  <a:cubicBezTo>
                    <a:pt x="2703" y="6858"/>
                    <a:pt x="2632" y="5930"/>
                    <a:pt x="2703" y="5120"/>
                  </a:cubicBezTo>
                  <a:cubicBezTo>
                    <a:pt x="2763" y="4394"/>
                    <a:pt x="2989" y="3846"/>
                    <a:pt x="3132" y="3144"/>
                  </a:cubicBezTo>
                  <a:cubicBezTo>
                    <a:pt x="3025" y="3025"/>
                    <a:pt x="3108" y="2786"/>
                    <a:pt x="3192" y="2608"/>
                  </a:cubicBezTo>
                  <a:lnTo>
                    <a:pt x="3192" y="2608"/>
                  </a:lnTo>
                  <a:cubicBezTo>
                    <a:pt x="3156" y="2644"/>
                    <a:pt x="3084" y="2691"/>
                    <a:pt x="3049" y="2727"/>
                  </a:cubicBezTo>
                  <a:cubicBezTo>
                    <a:pt x="3049" y="2596"/>
                    <a:pt x="3037" y="2453"/>
                    <a:pt x="3084" y="2322"/>
                  </a:cubicBezTo>
                  <a:lnTo>
                    <a:pt x="3084" y="2322"/>
                  </a:lnTo>
                  <a:cubicBezTo>
                    <a:pt x="3025" y="2394"/>
                    <a:pt x="2930" y="2453"/>
                    <a:pt x="2870" y="2513"/>
                  </a:cubicBezTo>
                  <a:cubicBezTo>
                    <a:pt x="2906" y="2417"/>
                    <a:pt x="2894" y="2274"/>
                    <a:pt x="2941" y="2155"/>
                  </a:cubicBezTo>
                  <a:cubicBezTo>
                    <a:pt x="2406" y="2155"/>
                    <a:pt x="2477" y="1810"/>
                    <a:pt x="2596" y="1465"/>
                  </a:cubicBezTo>
                  <a:cubicBezTo>
                    <a:pt x="2632" y="1346"/>
                    <a:pt x="2691" y="1203"/>
                    <a:pt x="2715" y="1096"/>
                  </a:cubicBezTo>
                  <a:cubicBezTo>
                    <a:pt x="2739" y="1012"/>
                    <a:pt x="2751" y="929"/>
                    <a:pt x="2739" y="870"/>
                  </a:cubicBezTo>
                  <a:cubicBezTo>
                    <a:pt x="2727" y="846"/>
                    <a:pt x="2715" y="810"/>
                    <a:pt x="2691" y="774"/>
                  </a:cubicBezTo>
                  <a:cubicBezTo>
                    <a:pt x="2501" y="405"/>
                    <a:pt x="1691" y="167"/>
                    <a:pt x="1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50"/>
            <p:cNvSpPr/>
            <p:nvPr/>
          </p:nvSpPr>
          <p:spPr>
            <a:xfrm flipH="1">
              <a:off x="7213134" y="3272904"/>
              <a:ext cx="366548" cy="438172"/>
            </a:xfrm>
            <a:custGeom>
              <a:avLst/>
              <a:gdLst/>
              <a:ahLst/>
              <a:cxnLst/>
              <a:rect l="l" t="t" r="r" b="b"/>
              <a:pathLst>
                <a:path w="5001" h="5978" extrusionOk="0">
                  <a:moveTo>
                    <a:pt x="869" y="1"/>
                  </a:moveTo>
                  <a:cubicBezTo>
                    <a:pt x="584" y="251"/>
                    <a:pt x="333" y="525"/>
                    <a:pt x="119" y="846"/>
                  </a:cubicBezTo>
                  <a:cubicBezTo>
                    <a:pt x="83" y="846"/>
                    <a:pt x="36" y="846"/>
                    <a:pt x="0" y="834"/>
                  </a:cubicBezTo>
                  <a:lnTo>
                    <a:pt x="0" y="834"/>
                  </a:lnTo>
                  <a:cubicBezTo>
                    <a:pt x="36" y="846"/>
                    <a:pt x="72" y="858"/>
                    <a:pt x="107" y="858"/>
                  </a:cubicBezTo>
                  <a:cubicBezTo>
                    <a:pt x="143" y="870"/>
                    <a:pt x="167" y="870"/>
                    <a:pt x="203" y="870"/>
                  </a:cubicBezTo>
                  <a:lnTo>
                    <a:pt x="155" y="894"/>
                  </a:lnTo>
                  <a:cubicBezTo>
                    <a:pt x="476" y="1156"/>
                    <a:pt x="1238" y="1299"/>
                    <a:pt x="1655" y="1418"/>
                  </a:cubicBezTo>
                  <a:cubicBezTo>
                    <a:pt x="2286" y="1596"/>
                    <a:pt x="2739" y="1989"/>
                    <a:pt x="3215" y="2406"/>
                  </a:cubicBezTo>
                  <a:cubicBezTo>
                    <a:pt x="3370" y="2537"/>
                    <a:pt x="3501" y="2692"/>
                    <a:pt x="3620" y="2847"/>
                  </a:cubicBezTo>
                  <a:cubicBezTo>
                    <a:pt x="3917" y="3216"/>
                    <a:pt x="4132" y="3644"/>
                    <a:pt x="4274" y="4120"/>
                  </a:cubicBezTo>
                  <a:cubicBezTo>
                    <a:pt x="4334" y="4311"/>
                    <a:pt x="4346" y="4513"/>
                    <a:pt x="4358" y="4716"/>
                  </a:cubicBezTo>
                  <a:cubicBezTo>
                    <a:pt x="4370" y="4835"/>
                    <a:pt x="4394" y="4942"/>
                    <a:pt x="4417" y="5061"/>
                  </a:cubicBezTo>
                  <a:cubicBezTo>
                    <a:pt x="4429" y="5097"/>
                    <a:pt x="4441" y="5144"/>
                    <a:pt x="4465" y="5180"/>
                  </a:cubicBezTo>
                  <a:cubicBezTo>
                    <a:pt x="4465" y="5180"/>
                    <a:pt x="4465" y="5192"/>
                    <a:pt x="4465" y="5192"/>
                  </a:cubicBezTo>
                  <a:cubicBezTo>
                    <a:pt x="4596" y="5466"/>
                    <a:pt x="4846" y="5716"/>
                    <a:pt x="5001" y="5978"/>
                  </a:cubicBezTo>
                  <a:cubicBezTo>
                    <a:pt x="4644" y="5228"/>
                    <a:pt x="4846" y="4478"/>
                    <a:pt x="4751" y="3680"/>
                  </a:cubicBezTo>
                  <a:cubicBezTo>
                    <a:pt x="4620" y="2680"/>
                    <a:pt x="3917" y="1680"/>
                    <a:pt x="3048" y="1192"/>
                  </a:cubicBezTo>
                  <a:cubicBezTo>
                    <a:pt x="2929" y="1132"/>
                    <a:pt x="2810" y="1084"/>
                    <a:pt x="2691" y="1049"/>
                  </a:cubicBezTo>
                  <a:cubicBezTo>
                    <a:pt x="2441" y="977"/>
                    <a:pt x="2179" y="930"/>
                    <a:pt x="1941" y="799"/>
                  </a:cubicBezTo>
                  <a:cubicBezTo>
                    <a:pt x="1750" y="703"/>
                    <a:pt x="1572" y="584"/>
                    <a:pt x="1405" y="453"/>
                  </a:cubicBezTo>
                  <a:cubicBezTo>
                    <a:pt x="1226" y="311"/>
                    <a:pt x="1048" y="156"/>
                    <a:pt x="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50"/>
            <p:cNvSpPr/>
            <p:nvPr/>
          </p:nvSpPr>
          <p:spPr>
            <a:xfrm flipH="1">
              <a:off x="7604971" y="3718040"/>
              <a:ext cx="85535" cy="57612"/>
            </a:xfrm>
            <a:custGeom>
              <a:avLst/>
              <a:gdLst/>
              <a:ahLst/>
              <a:cxnLst/>
              <a:rect l="l" t="t" r="r" b="b"/>
              <a:pathLst>
                <a:path w="1167" h="786" extrusionOk="0">
                  <a:moveTo>
                    <a:pt x="0" y="0"/>
                  </a:moveTo>
                  <a:cubicBezTo>
                    <a:pt x="23" y="3"/>
                    <a:pt x="49" y="6"/>
                    <a:pt x="77" y="10"/>
                  </a:cubicBezTo>
                  <a:lnTo>
                    <a:pt x="77" y="10"/>
                  </a:lnTo>
                  <a:cubicBezTo>
                    <a:pt x="75" y="7"/>
                    <a:pt x="73" y="3"/>
                    <a:pt x="71" y="0"/>
                  </a:cubicBezTo>
                  <a:close/>
                  <a:moveTo>
                    <a:pt x="77" y="10"/>
                  </a:moveTo>
                  <a:lnTo>
                    <a:pt x="77" y="10"/>
                  </a:lnTo>
                  <a:cubicBezTo>
                    <a:pt x="202" y="234"/>
                    <a:pt x="206" y="490"/>
                    <a:pt x="441" y="643"/>
                  </a:cubicBezTo>
                  <a:cubicBezTo>
                    <a:pt x="667" y="774"/>
                    <a:pt x="941" y="679"/>
                    <a:pt x="1167" y="786"/>
                  </a:cubicBezTo>
                  <a:cubicBezTo>
                    <a:pt x="1012" y="619"/>
                    <a:pt x="976" y="345"/>
                    <a:pt x="798" y="214"/>
                  </a:cubicBezTo>
                  <a:cubicBezTo>
                    <a:pt x="639" y="98"/>
                    <a:pt x="294" y="38"/>
                    <a:pt x="77" y="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50"/>
            <p:cNvSpPr/>
            <p:nvPr/>
          </p:nvSpPr>
          <p:spPr>
            <a:xfrm flipH="1">
              <a:off x="7152879" y="2645478"/>
              <a:ext cx="101294" cy="110899"/>
            </a:xfrm>
            <a:custGeom>
              <a:avLst/>
              <a:gdLst/>
              <a:ahLst/>
              <a:cxnLst/>
              <a:rect l="l" t="t" r="r" b="b"/>
              <a:pathLst>
                <a:path w="1382" h="1513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429"/>
                    <a:pt x="107" y="858"/>
                    <a:pt x="226" y="1274"/>
                  </a:cubicBezTo>
                  <a:cubicBezTo>
                    <a:pt x="226" y="1274"/>
                    <a:pt x="659" y="1237"/>
                    <a:pt x="797" y="1237"/>
                  </a:cubicBezTo>
                  <a:cubicBezTo>
                    <a:pt x="814" y="1237"/>
                    <a:pt x="827" y="1237"/>
                    <a:pt x="834" y="1239"/>
                  </a:cubicBezTo>
                  <a:cubicBezTo>
                    <a:pt x="929" y="1251"/>
                    <a:pt x="1024" y="1262"/>
                    <a:pt x="1107" y="1322"/>
                  </a:cubicBezTo>
                  <a:cubicBezTo>
                    <a:pt x="1155" y="1346"/>
                    <a:pt x="1191" y="1370"/>
                    <a:pt x="1215" y="1417"/>
                  </a:cubicBezTo>
                  <a:cubicBezTo>
                    <a:pt x="1250" y="1453"/>
                    <a:pt x="1238" y="1501"/>
                    <a:pt x="1298" y="1512"/>
                  </a:cubicBezTo>
                  <a:cubicBezTo>
                    <a:pt x="1369" y="1512"/>
                    <a:pt x="1381" y="1131"/>
                    <a:pt x="1381" y="1096"/>
                  </a:cubicBezTo>
                  <a:cubicBezTo>
                    <a:pt x="1381" y="989"/>
                    <a:pt x="1381" y="881"/>
                    <a:pt x="1357" y="774"/>
                  </a:cubicBezTo>
                  <a:cubicBezTo>
                    <a:pt x="1167" y="405"/>
                    <a:pt x="357" y="167"/>
                    <a:pt x="12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50"/>
            <p:cNvSpPr/>
            <p:nvPr/>
          </p:nvSpPr>
          <p:spPr>
            <a:xfrm flipH="1">
              <a:off x="7096148" y="2652441"/>
              <a:ext cx="125774" cy="102177"/>
            </a:xfrm>
            <a:custGeom>
              <a:avLst/>
              <a:gdLst/>
              <a:ahLst/>
              <a:cxnLst/>
              <a:rect l="l" t="t" r="r" b="b"/>
              <a:pathLst>
                <a:path w="1716" h="1394" extrusionOk="0">
                  <a:moveTo>
                    <a:pt x="1" y="60"/>
                  </a:moveTo>
                  <a:lnTo>
                    <a:pt x="1" y="60"/>
                  </a:lnTo>
                  <a:cubicBezTo>
                    <a:pt x="179" y="548"/>
                    <a:pt x="525" y="977"/>
                    <a:pt x="858" y="1394"/>
                  </a:cubicBezTo>
                  <a:cubicBezTo>
                    <a:pt x="1048" y="1346"/>
                    <a:pt x="1227" y="1251"/>
                    <a:pt x="1418" y="1191"/>
                  </a:cubicBezTo>
                  <a:cubicBezTo>
                    <a:pt x="1495" y="1172"/>
                    <a:pt x="1573" y="1152"/>
                    <a:pt x="1657" y="1152"/>
                  </a:cubicBezTo>
                  <a:cubicBezTo>
                    <a:pt x="1676" y="1152"/>
                    <a:pt x="1696" y="1153"/>
                    <a:pt x="1715" y="1156"/>
                  </a:cubicBezTo>
                  <a:cubicBezTo>
                    <a:pt x="1679" y="870"/>
                    <a:pt x="1715" y="513"/>
                    <a:pt x="1608" y="358"/>
                  </a:cubicBezTo>
                  <a:cubicBezTo>
                    <a:pt x="1382" y="1"/>
                    <a:pt x="417" y="84"/>
                    <a:pt x="1" y="6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50"/>
            <p:cNvSpPr/>
            <p:nvPr/>
          </p:nvSpPr>
          <p:spPr>
            <a:xfrm flipH="1">
              <a:off x="6331665" y="2646137"/>
              <a:ext cx="125774" cy="77109"/>
            </a:xfrm>
            <a:custGeom>
              <a:avLst/>
              <a:gdLst/>
              <a:ahLst/>
              <a:cxnLst/>
              <a:rect l="l" t="t" r="r" b="b"/>
              <a:pathLst>
                <a:path w="1716" h="1052" extrusionOk="0">
                  <a:moveTo>
                    <a:pt x="147" y="1"/>
                  </a:moveTo>
                  <a:cubicBezTo>
                    <a:pt x="96" y="1"/>
                    <a:pt x="46" y="5"/>
                    <a:pt x="1" y="15"/>
                  </a:cubicBezTo>
                  <a:cubicBezTo>
                    <a:pt x="191" y="337"/>
                    <a:pt x="382" y="622"/>
                    <a:pt x="536" y="944"/>
                  </a:cubicBezTo>
                  <a:cubicBezTo>
                    <a:pt x="641" y="933"/>
                    <a:pt x="738" y="924"/>
                    <a:pt x="838" y="924"/>
                  </a:cubicBezTo>
                  <a:cubicBezTo>
                    <a:pt x="954" y="924"/>
                    <a:pt x="1074" y="936"/>
                    <a:pt x="1215" y="968"/>
                  </a:cubicBezTo>
                  <a:cubicBezTo>
                    <a:pt x="1286" y="991"/>
                    <a:pt x="1417" y="1003"/>
                    <a:pt x="1536" y="1051"/>
                  </a:cubicBezTo>
                  <a:cubicBezTo>
                    <a:pt x="1572" y="610"/>
                    <a:pt x="1715" y="527"/>
                    <a:pt x="1179" y="289"/>
                  </a:cubicBezTo>
                  <a:cubicBezTo>
                    <a:pt x="902" y="176"/>
                    <a:pt x="474" y="1"/>
                    <a:pt x="147" y="1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50"/>
            <p:cNvSpPr/>
            <p:nvPr/>
          </p:nvSpPr>
          <p:spPr>
            <a:xfrm flipH="1">
              <a:off x="6226998" y="2655373"/>
              <a:ext cx="133543" cy="56512"/>
            </a:xfrm>
            <a:custGeom>
              <a:avLst/>
              <a:gdLst/>
              <a:ahLst/>
              <a:cxnLst/>
              <a:rect l="l" t="t" r="r" b="b"/>
              <a:pathLst>
                <a:path w="1822" h="771" extrusionOk="0">
                  <a:moveTo>
                    <a:pt x="745" y="0"/>
                  </a:moveTo>
                  <a:cubicBezTo>
                    <a:pt x="468" y="0"/>
                    <a:pt x="177" y="29"/>
                    <a:pt x="0" y="139"/>
                  </a:cubicBezTo>
                  <a:cubicBezTo>
                    <a:pt x="262" y="354"/>
                    <a:pt x="512" y="544"/>
                    <a:pt x="750" y="770"/>
                  </a:cubicBezTo>
                  <a:cubicBezTo>
                    <a:pt x="857" y="663"/>
                    <a:pt x="1072" y="651"/>
                    <a:pt x="1203" y="639"/>
                  </a:cubicBezTo>
                  <a:lnTo>
                    <a:pt x="1536" y="639"/>
                  </a:lnTo>
                  <a:cubicBezTo>
                    <a:pt x="1619" y="639"/>
                    <a:pt x="1715" y="675"/>
                    <a:pt x="1810" y="687"/>
                  </a:cubicBezTo>
                  <a:cubicBezTo>
                    <a:pt x="1679" y="199"/>
                    <a:pt x="1822" y="56"/>
                    <a:pt x="1215" y="20"/>
                  </a:cubicBezTo>
                  <a:cubicBezTo>
                    <a:pt x="1083" y="11"/>
                    <a:pt x="917" y="0"/>
                    <a:pt x="745" y="0"/>
                  </a:cubicBezTo>
                  <a:close/>
                </a:path>
              </a:pathLst>
            </a:custGeom>
            <a:solidFill>
              <a:srgbClr val="774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50"/>
            <p:cNvSpPr/>
            <p:nvPr/>
          </p:nvSpPr>
          <p:spPr>
            <a:xfrm flipH="1">
              <a:off x="7950060" y="3597635"/>
              <a:ext cx="521787" cy="1242906"/>
            </a:xfrm>
            <a:custGeom>
              <a:avLst/>
              <a:gdLst/>
              <a:ahLst/>
              <a:cxnLst/>
              <a:rect l="l" t="t" r="r" b="b"/>
              <a:pathLst>
                <a:path w="7119" h="16957" extrusionOk="0">
                  <a:moveTo>
                    <a:pt x="1169" y="5022"/>
                  </a:moveTo>
                  <a:lnTo>
                    <a:pt x="1169" y="5022"/>
                  </a:lnTo>
                  <a:cubicBezTo>
                    <a:pt x="1180" y="5073"/>
                    <a:pt x="1192" y="5122"/>
                    <a:pt x="1206" y="5167"/>
                  </a:cubicBezTo>
                  <a:cubicBezTo>
                    <a:pt x="1195" y="5118"/>
                    <a:pt x="1182" y="5069"/>
                    <a:pt x="1169" y="5022"/>
                  </a:cubicBezTo>
                  <a:close/>
                  <a:moveTo>
                    <a:pt x="1895" y="1"/>
                  </a:moveTo>
                  <a:cubicBezTo>
                    <a:pt x="852" y="1"/>
                    <a:pt x="353" y="1170"/>
                    <a:pt x="206" y="2072"/>
                  </a:cubicBezTo>
                  <a:cubicBezTo>
                    <a:pt x="1" y="3374"/>
                    <a:pt x="847" y="3898"/>
                    <a:pt x="1169" y="5022"/>
                  </a:cubicBezTo>
                  <a:lnTo>
                    <a:pt x="1169" y="5022"/>
                  </a:lnTo>
                  <a:cubicBezTo>
                    <a:pt x="1132" y="4857"/>
                    <a:pt x="1100" y="4673"/>
                    <a:pt x="1028" y="4536"/>
                  </a:cubicBezTo>
                  <a:lnTo>
                    <a:pt x="1028" y="4536"/>
                  </a:lnTo>
                  <a:cubicBezTo>
                    <a:pt x="1528" y="5417"/>
                    <a:pt x="2207" y="6251"/>
                    <a:pt x="2588" y="7049"/>
                  </a:cubicBezTo>
                  <a:cubicBezTo>
                    <a:pt x="3314" y="8525"/>
                    <a:pt x="3231" y="9942"/>
                    <a:pt x="3231" y="11597"/>
                  </a:cubicBezTo>
                  <a:cubicBezTo>
                    <a:pt x="3231" y="13097"/>
                    <a:pt x="3373" y="14538"/>
                    <a:pt x="3207" y="16026"/>
                  </a:cubicBezTo>
                  <a:cubicBezTo>
                    <a:pt x="3141" y="16651"/>
                    <a:pt x="3307" y="16852"/>
                    <a:pt x="3883" y="16852"/>
                  </a:cubicBezTo>
                  <a:cubicBezTo>
                    <a:pt x="3932" y="16852"/>
                    <a:pt x="3985" y="16850"/>
                    <a:pt x="4040" y="16847"/>
                  </a:cubicBezTo>
                  <a:cubicBezTo>
                    <a:pt x="4045" y="16847"/>
                    <a:pt x="4050" y="16847"/>
                    <a:pt x="4056" y="16847"/>
                  </a:cubicBezTo>
                  <a:cubicBezTo>
                    <a:pt x="4276" y="16847"/>
                    <a:pt x="5057" y="16956"/>
                    <a:pt x="5756" y="16956"/>
                  </a:cubicBezTo>
                  <a:cubicBezTo>
                    <a:pt x="6482" y="16956"/>
                    <a:pt x="7119" y="16839"/>
                    <a:pt x="6945" y="16359"/>
                  </a:cubicBezTo>
                  <a:cubicBezTo>
                    <a:pt x="6707" y="15716"/>
                    <a:pt x="5731" y="15871"/>
                    <a:pt x="5302" y="15490"/>
                  </a:cubicBezTo>
                  <a:cubicBezTo>
                    <a:pt x="4647" y="14919"/>
                    <a:pt x="4826" y="14002"/>
                    <a:pt x="4897" y="13168"/>
                  </a:cubicBezTo>
                  <a:cubicBezTo>
                    <a:pt x="5040" y="11597"/>
                    <a:pt x="5957" y="10013"/>
                    <a:pt x="5862" y="8430"/>
                  </a:cubicBezTo>
                  <a:cubicBezTo>
                    <a:pt x="5767" y="6799"/>
                    <a:pt x="4909" y="4965"/>
                    <a:pt x="4457" y="3346"/>
                  </a:cubicBezTo>
                  <a:cubicBezTo>
                    <a:pt x="4123" y="2131"/>
                    <a:pt x="3576" y="179"/>
                    <a:pt x="2076" y="12"/>
                  </a:cubicBezTo>
                  <a:cubicBezTo>
                    <a:pt x="2014" y="4"/>
                    <a:pt x="1954" y="1"/>
                    <a:pt x="1895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50"/>
            <p:cNvSpPr/>
            <p:nvPr/>
          </p:nvSpPr>
          <p:spPr>
            <a:xfrm flipH="1">
              <a:off x="8251603" y="3557761"/>
              <a:ext cx="568183" cy="1275010"/>
            </a:xfrm>
            <a:custGeom>
              <a:avLst/>
              <a:gdLst/>
              <a:ahLst/>
              <a:cxnLst/>
              <a:rect l="l" t="t" r="r" b="b"/>
              <a:pathLst>
                <a:path w="7752" h="17395" extrusionOk="0">
                  <a:moveTo>
                    <a:pt x="3338" y="4351"/>
                  </a:moveTo>
                  <a:lnTo>
                    <a:pt x="3338" y="4351"/>
                  </a:lnTo>
                  <a:cubicBezTo>
                    <a:pt x="3332" y="4372"/>
                    <a:pt x="3327" y="4393"/>
                    <a:pt x="3322" y="4414"/>
                  </a:cubicBezTo>
                  <a:cubicBezTo>
                    <a:pt x="3328" y="4393"/>
                    <a:pt x="3333" y="4372"/>
                    <a:pt x="3338" y="4351"/>
                  </a:cubicBezTo>
                  <a:close/>
                  <a:moveTo>
                    <a:pt x="5758" y="0"/>
                  </a:moveTo>
                  <a:cubicBezTo>
                    <a:pt x="5022" y="0"/>
                    <a:pt x="4319" y="620"/>
                    <a:pt x="3882" y="1199"/>
                  </a:cubicBezTo>
                  <a:cubicBezTo>
                    <a:pt x="3074" y="2276"/>
                    <a:pt x="3624" y="3157"/>
                    <a:pt x="3338" y="4351"/>
                  </a:cubicBezTo>
                  <a:lnTo>
                    <a:pt x="3338" y="4351"/>
                  </a:lnTo>
                  <a:cubicBezTo>
                    <a:pt x="3386" y="4170"/>
                    <a:pt x="3457" y="3961"/>
                    <a:pt x="3454" y="3784"/>
                  </a:cubicBezTo>
                  <a:lnTo>
                    <a:pt x="3454" y="3784"/>
                  </a:lnTo>
                  <a:cubicBezTo>
                    <a:pt x="3492" y="4789"/>
                    <a:pt x="3703" y="5838"/>
                    <a:pt x="3679" y="6712"/>
                  </a:cubicBezTo>
                  <a:cubicBezTo>
                    <a:pt x="3632" y="8355"/>
                    <a:pt x="2905" y="9569"/>
                    <a:pt x="2132" y="11034"/>
                  </a:cubicBezTo>
                  <a:cubicBezTo>
                    <a:pt x="1608" y="12034"/>
                    <a:pt x="1215" y="13117"/>
                    <a:pt x="619" y="14070"/>
                  </a:cubicBezTo>
                  <a:cubicBezTo>
                    <a:pt x="417" y="14391"/>
                    <a:pt x="155" y="14760"/>
                    <a:pt x="96" y="15141"/>
                  </a:cubicBezTo>
                  <a:cubicBezTo>
                    <a:pt x="0" y="15713"/>
                    <a:pt x="286" y="15820"/>
                    <a:pt x="631" y="16177"/>
                  </a:cubicBezTo>
                  <a:cubicBezTo>
                    <a:pt x="1203" y="16772"/>
                    <a:pt x="1703" y="17344"/>
                    <a:pt x="2632" y="17391"/>
                  </a:cubicBezTo>
                  <a:cubicBezTo>
                    <a:pt x="2669" y="17394"/>
                    <a:pt x="2705" y="17395"/>
                    <a:pt x="2738" y="17395"/>
                  </a:cubicBezTo>
                  <a:cubicBezTo>
                    <a:pt x="3710" y="17395"/>
                    <a:pt x="2601" y="16402"/>
                    <a:pt x="2405" y="16010"/>
                  </a:cubicBezTo>
                  <a:cubicBezTo>
                    <a:pt x="2298" y="15796"/>
                    <a:pt x="2227" y="15605"/>
                    <a:pt x="2191" y="15403"/>
                  </a:cubicBezTo>
                  <a:cubicBezTo>
                    <a:pt x="2036" y="14617"/>
                    <a:pt x="2393" y="13962"/>
                    <a:pt x="2882" y="13212"/>
                  </a:cubicBezTo>
                  <a:cubicBezTo>
                    <a:pt x="3739" y="11879"/>
                    <a:pt x="5287" y="10903"/>
                    <a:pt x="5942" y="9462"/>
                  </a:cubicBezTo>
                  <a:cubicBezTo>
                    <a:pt x="6608" y="7962"/>
                    <a:pt x="6704" y="5938"/>
                    <a:pt x="7061" y="4295"/>
                  </a:cubicBezTo>
                  <a:cubicBezTo>
                    <a:pt x="7323" y="3068"/>
                    <a:pt x="7751" y="1092"/>
                    <a:pt x="6501" y="235"/>
                  </a:cubicBezTo>
                  <a:cubicBezTo>
                    <a:pt x="6256" y="70"/>
                    <a:pt x="6005" y="0"/>
                    <a:pt x="5758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50"/>
            <p:cNvSpPr/>
            <p:nvPr/>
          </p:nvSpPr>
          <p:spPr>
            <a:xfrm flipH="1">
              <a:off x="7807423" y="2305964"/>
              <a:ext cx="427676" cy="547312"/>
            </a:xfrm>
            <a:custGeom>
              <a:avLst/>
              <a:gdLst/>
              <a:ahLst/>
              <a:cxnLst/>
              <a:rect l="l" t="t" r="r" b="b"/>
              <a:pathLst>
                <a:path w="5835" h="7467" extrusionOk="0">
                  <a:moveTo>
                    <a:pt x="1298" y="4025"/>
                  </a:moveTo>
                  <a:lnTo>
                    <a:pt x="1298" y="4025"/>
                  </a:lnTo>
                  <a:cubicBezTo>
                    <a:pt x="1292" y="4048"/>
                    <a:pt x="1285" y="4072"/>
                    <a:pt x="1278" y="4095"/>
                  </a:cubicBezTo>
                  <a:lnTo>
                    <a:pt x="1278" y="4095"/>
                  </a:lnTo>
                  <a:cubicBezTo>
                    <a:pt x="1285" y="4071"/>
                    <a:pt x="1298" y="4026"/>
                    <a:pt x="1298" y="4025"/>
                  </a:cubicBezTo>
                  <a:close/>
                  <a:moveTo>
                    <a:pt x="3253" y="0"/>
                  </a:moveTo>
                  <a:cubicBezTo>
                    <a:pt x="2771" y="0"/>
                    <a:pt x="2289" y="125"/>
                    <a:pt x="1917" y="394"/>
                  </a:cubicBezTo>
                  <a:cubicBezTo>
                    <a:pt x="1727" y="537"/>
                    <a:pt x="1513" y="608"/>
                    <a:pt x="1346" y="787"/>
                  </a:cubicBezTo>
                  <a:cubicBezTo>
                    <a:pt x="1179" y="953"/>
                    <a:pt x="1060" y="1156"/>
                    <a:pt x="893" y="1322"/>
                  </a:cubicBezTo>
                  <a:cubicBezTo>
                    <a:pt x="643" y="1572"/>
                    <a:pt x="501" y="1751"/>
                    <a:pt x="501" y="2144"/>
                  </a:cubicBezTo>
                  <a:cubicBezTo>
                    <a:pt x="501" y="2715"/>
                    <a:pt x="751" y="3263"/>
                    <a:pt x="1084" y="3716"/>
                  </a:cubicBezTo>
                  <a:cubicBezTo>
                    <a:pt x="1155" y="3799"/>
                    <a:pt x="1215" y="3894"/>
                    <a:pt x="1274" y="3989"/>
                  </a:cubicBezTo>
                  <a:cubicBezTo>
                    <a:pt x="1274" y="4025"/>
                    <a:pt x="1274" y="4072"/>
                    <a:pt x="1274" y="4108"/>
                  </a:cubicBezTo>
                  <a:lnTo>
                    <a:pt x="1274" y="4108"/>
                  </a:lnTo>
                  <a:cubicBezTo>
                    <a:pt x="1195" y="4380"/>
                    <a:pt x="1092" y="4656"/>
                    <a:pt x="941" y="4882"/>
                  </a:cubicBezTo>
                  <a:cubicBezTo>
                    <a:pt x="822" y="5061"/>
                    <a:pt x="679" y="5263"/>
                    <a:pt x="536" y="5430"/>
                  </a:cubicBezTo>
                  <a:cubicBezTo>
                    <a:pt x="441" y="5537"/>
                    <a:pt x="227" y="5668"/>
                    <a:pt x="167" y="5799"/>
                  </a:cubicBezTo>
                  <a:cubicBezTo>
                    <a:pt x="1" y="6144"/>
                    <a:pt x="524" y="6645"/>
                    <a:pt x="739" y="6871"/>
                  </a:cubicBezTo>
                  <a:cubicBezTo>
                    <a:pt x="1008" y="7149"/>
                    <a:pt x="1478" y="7466"/>
                    <a:pt x="1906" y="7466"/>
                  </a:cubicBezTo>
                  <a:cubicBezTo>
                    <a:pt x="2008" y="7466"/>
                    <a:pt x="2109" y="7448"/>
                    <a:pt x="2203" y="7407"/>
                  </a:cubicBezTo>
                  <a:cubicBezTo>
                    <a:pt x="2537" y="7252"/>
                    <a:pt x="2846" y="6775"/>
                    <a:pt x="3037" y="6287"/>
                  </a:cubicBezTo>
                  <a:cubicBezTo>
                    <a:pt x="3108" y="6323"/>
                    <a:pt x="3179" y="6371"/>
                    <a:pt x="3251" y="6394"/>
                  </a:cubicBezTo>
                  <a:cubicBezTo>
                    <a:pt x="3489" y="6502"/>
                    <a:pt x="3853" y="6575"/>
                    <a:pt x="4219" y="6575"/>
                  </a:cubicBezTo>
                  <a:cubicBezTo>
                    <a:pt x="4620" y="6575"/>
                    <a:pt x="5026" y="6488"/>
                    <a:pt x="5275" y="6264"/>
                  </a:cubicBezTo>
                  <a:cubicBezTo>
                    <a:pt x="5692" y="5894"/>
                    <a:pt x="5704" y="5097"/>
                    <a:pt x="5596" y="4632"/>
                  </a:cubicBezTo>
                  <a:cubicBezTo>
                    <a:pt x="5573" y="4525"/>
                    <a:pt x="5549" y="4418"/>
                    <a:pt x="5585" y="4311"/>
                  </a:cubicBezTo>
                  <a:cubicBezTo>
                    <a:pt x="5608" y="4263"/>
                    <a:pt x="5811" y="4073"/>
                    <a:pt x="5811" y="4073"/>
                  </a:cubicBezTo>
                  <a:cubicBezTo>
                    <a:pt x="5763" y="3716"/>
                    <a:pt x="5465" y="3573"/>
                    <a:pt x="5477" y="3204"/>
                  </a:cubicBezTo>
                  <a:cubicBezTo>
                    <a:pt x="5477" y="2894"/>
                    <a:pt x="5835" y="2680"/>
                    <a:pt x="5835" y="2406"/>
                  </a:cubicBezTo>
                  <a:cubicBezTo>
                    <a:pt x="5823" y="1620"/>
                    <a:pt x="5132" y="608"/>
                    <a:pt x="4430" y="263"/>
                  </a:cubicBezTo>
                  <a:cubicBezTo>
                    <a:pt x="4083" y="92"/>
                    <a:pt x="3668" y="0"/>
                    <a:pt x="3253" y="0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50"/>
            <p:cNvSpPr/>
            <p:nvPr/>
          </p:nvSpPr>
          <p:spPr>
            <a:xfrm flipH="1">
              <a:off x="7820904" y="2487522"/>
              <a:ext cx="130538" cy="47717"/>
            </a:xfrm>
            <a:custGeom>
              <a:avLst/>
              <a:gdLst/>
              <a:ahLst/>
              <a:cxnLst/>
              <a:rect l="l" t="t" r="r" b="b"/>
              <a:pathLst>
                <a:path w="1781" h="651" extrusionOk="0">
                  <a:moveTo>
                    <a:pt x="500" y="0"/>
                  </a:moveTo>
                  <a:cubicBezTo>
                    <a:pt x="381" y="0"/>
                    <a:pt x="191" y="143"/>
                    <a:pt x="107" y="179"/>
                  </a:cubicBezTo>
                  <a:lnTo>
                    <a:pt x="125" y="175"/>
                  </a:lnTo>
                  <a:lnTo>
                    <a:pt x="125" y="175"/>
                  </a:lnTo>
                  <a:cubicBezTo>
                    <a:pt x="74" y="202"/>
                    <a:pt x="28" y="234"/>
                    <a:pt x="0" y="262"/>
                  </a:cubicBezTo>
                  <a:cubicBezTo>
                    <a:pt x="119" y="274"/>
                    <a:pt x="238" y="250"/>
                    <a:pt x="345" y="310"/>
                  </a:cubicBezTo>
                  <a:cubicBezTo>
                    <a:pt x="333" y="310"/>
                    <a:pt x="322" y="310"/>
                    <a:pt x="310" y="322"/>
                  </a:cubicBezTo>
                  <a:cubicBezTo>
                    <a:pt x="369" y="334"/>
                    <a:pt x="417" y="334"/>
                    <a:pt x="476" y="334"/>
                  </a:cubicBezTo>
                  <a:cubicBezTo>
                    <a:pt x="429" y="334"/>
                    <a:pt x="393" y="346"/>
                    <a:pt x="345" y="358"/>
                  </a:cubicBezTo>
                  <a:cubicBezTo>
                    <a:pt x="358" y="357"/>
                    <a:pt x="370" y="357"/>
                    <a:pt x="383" y="357"/>
                  </a:cubicBezTo>
                  <a:cubicBezTo>
                    <a:pt x="711" y="357"/>
                    <a:pt x="976" y="504"/>
                    <a:pt x="1274" y="608"/>
                  </a:cubicBezTo>
                  <a:cubicBezTo>
                    <a:pt x="1356" y="636"/>
                    <a:pt x="1426" y="650"/>
                    <a:pt x="1486" y="650"/>
                  </a:cubicBezTo>
                  <a:cubicBezTo>
                    <a:pt x="1698" y="650"/>
                    <a:pt x="1781" y="478"/>
                    <a:pt x="1762" y="191"/>
                  </a:cubicBezTo>
                  <a:lnTo>
                    <a:pt x="1762" y="191"/>
                  </a:lnTo>
                  <a:cubicBezTo>
                    <a:pt x="1684" y="286"/>
                    <a:pt x="1592" y="320"/>
                    <a:pt x="1494" y="320"/>
                  </a:cubicBezTo>
                  <a:cubicBezTo>
                    <a:pt x="1322" y="320"/>
                    <a:pt x="1131" y="216"/>
                    <a:pt x="964" y="155"/>
                  </a:cubicBezTo>
                  <a:cubicBezTo>
                    <a:pt x="833" y="107"/>
                    <a:pt x="643" y="0"/>
                    <a:pt x="5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50"/>
            <p:cNvSpPr/>
            <p:nvPr/>
          </p:nvSpPr>
          <p:spPr>
            <a:xfrm flipH="1">
              <a:off x="7863267" y="2515448"/>
              <a:ext cx="21036" cy="45444"/>
            </a:xfrm>
            <a:custGeom>
              <a:avLst/>
              <a:gdLst/>
              <a:ahLst/>
              <a:cxnLst/>
              <a:rect l="l" t="t" r="r" b="b"/>
              <a:pathLst>
                <a:path w="287" h="620" extrusionOk="0">
                  <a:moveTo>
                    <a:pt x="144" y="0"/>
                  </a:moveTo>
                  <a:cubicBezTo>
                    <a:pt x="60" y="0"/>
                    <a:pt x="1" y="143"/>
                    <a:pt x="1" y="310"/>
                  </a:cubicBezTo>
                  <a:cubicBezTo>
                    <a:pt x="1" y="477"/>
                    <a:pt x="60" y="619"/>
                    <a:pt x="144" y="619"/>
                  </a:cubicBezTo>
                  <a:cubicBezTo>
                    <a:pt x="227" y="619"/>
                    <a:pt x="287" y="477"/>
                    <a:pt x="287" y="310"/>
                  </a:cubicBezTo>
                  <a:cubicBezTo>
                    <a:pt x="287" y="143"/>
                    <a:pt x="227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50"/>
            <p:cNvSpPr/>
            <p:nvPr/>
          </p:nvSpPr>
          <p:spPr>
            <a:xfrm flipH="1">
              <a:off x="7822221" y="2668493"/>
              <a:ext cx="48082" cy="12827"/>
            </a:xfrm>
            <a:custGeom>
              <a:avLst/>
              <a:gdLst/>
              <a:ahLst/>
              <a:cxnLst/>
              <a:rect l="l" t="t" r="r" b="b"/>
              <a:pathLst>
                <a:path w="656" h="175" extrusionOk="0">
                  <a:moveTo>
                    <a:pt x="43" y="0"/>
                  </a:moveTo>
                  <a:cubicBezTo>
                    <a:pt x="30" y="0"/>
                    <a:pt x="19" y="6"/>
                    <a:pt x="12" y="20"/>
                  </a:cubicBezTo>
                  <a:cubicBezTo>
                    <a:pt x="0" y="44"/>
                    <a:pt x="12" y="67"/>
                    <a:pt x="36" y="79"/>
                  </a:cubicBezTo>
                  <a:cubicBezTo>
                    <a:pt x="191" y="151"/>
                    <a:pt x="334" y="175"/>
                    <a:pt x="441" y="175"/>
                  </a:cubicBezTo>
                  <a:cubicBezTo>
                    <a:pt x="536" y="175"/>
                    <a:pt x="608" y="151"/>
                    <a:pt x="619" y="151"/>
                  </a:cubicBezTo>
                  <a:cubicBezTo>
                    <a:pt x="643" y="151"/>
                    <a:pt x="655" y="127"/>
                    <a:pt x="643" y="103"/>
                  </a:cubicBezTo>
                  <a:cubicBezTo>
                    <a:pt x="643" y="84"/>
                    <a:pt x="627" y="64"/>
                    <a:pt x="609" y="64"/>
                  </a:cubicBezTo>
                  <a:cubicBezTo>
                    <a:pt x="604" y="64"/>
                    <a:pt x="600" y="65"/>
                    <a:pt x="596" y="67"/>
                  </a:cubicBezTo>
                  <a:cubicBezTo>
                    <a:pt x="596" y="67"/>
                    <a:pt x="533" y="82"/>
                    <a:pt x="436" y="82"/>
                  </a:cubicBezTo>
                  <a:cubicBezTo>
                    <a:pt x="340" y="82"/>
                    <a:pt x="209" y="67"/>
                    <a:pt x="72" y="8"/>
                  </a:cubicBezTo>
                  <a:cubicBezTo>
                    <a:pt x="62" y="3"/>
                    <a:pt x="52" y="0"/>
                    <a:pt x="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50"/>
            <p:cNvSpPr/>
            <p:nvPr/>
          </p:nvSpPr>
          <p:spPr>
            <a:xfrm flipH="1">
              <a:off x="7967142" y="2752565"/>
              <a:ext cx="718291" cy="1274204"/>
            </a:xfrm>
            <a:custGeom>
              <a:avLst/>
              <a:gdLst/>
              <a:ahLst/>
              <a:cxnLst/>
              <a:rect l="l" t="t" r="r" b="b"/>
              <a:pathLst>
                <a:path w="9800" h="17384" extrusionOk="0">
                  <a:moveTo>
                    <a:pt x="5781" y="1"/>
                  </a:moveTo>
                  <a:cubicBezTo>
                    <a:pt x="4974" y="1"/>
                    <a:pt x="4281" y="760"/>
                    <a:pt x="4086" y="1566"/>
                  </a:cubicBezTo>
                  <a:lnTo>
                    <a:pt x="4086" y="1566"/>
                  </a:lnTo>
                  <a:cubicBezTo>
                    <a:pt x="3520" y="2567"/>
                    <a:pt x="3391" y="4186"/>
                    <a:pt x="3168" y="5088"/>
                  </a:cubicBezTo>
                  <a:cubicBezTo>
                    <a:pt x="2846" y="6409"/>
                    <a:pt x="1870" y="7326"/>
                    <a:pt x="1525" y="8612"/>
                  </a:cubicBezTo>
                  <a:cubicBezTo>
                    <a:pt x="1156" y="9969"/>
                    <a:pt x="1" y="14434"/>
                    <a:pt x="2096" y="15089"/>
                  </a:cubicBezTo>
                  <a:cubicBezTo>
                    <a:pt x="2180" y="15115"/>
                    <a:pt x="2262" y="15124"/>
                    <a:pt x="2341" y="15124"/>
                  </a:cubicBezTo>
                  <a:cubicBezTo>
                    <a:pt x="2612" y="15124"/>
                    <a:pt x="2861" y="15010"/>
                    <a:pt x="3108" y="15010"/>
                  </a:cubicBezTo>
                  <a:cubicBezTo>
                    <a:pt x="3262" y="15010"/>
                    <a:pt x="3415" y="15054"/>
                    <a:pt x="3573" y="15196"/>
                  </a:cubicBezTo>
                  <a:cubicBezTo>
                    <a:pt x="4013" y="15589"/>
                    <a:pt x="3894" y="16482"/>
                    <a:pt x="4323" y="16946"/>
                  </a:cubicBezTo>
                  <a:cubicBezTo>
                    <a:pt x="4605" y="17255"/>
                    <a:pt x="4821" y="17383"/>
                    <a:pt x="4988" y="17383"/>
                  </a:cubicBezTo>
                  <a:cubicBezTo>
                    <a:pt x="5696" y="17383"/>
                    <a:pt x="5521" y="15088"/>
                    <a:pt x="5704" y="14577"/>
                  </a:cubicBezTo>
                  <a:cubicBezTo>
                    <a:pt x="6049" y="13672"/>
                    <a:pt x="6514" y="14256"/>
                    <a:pt x="7061" y="13589"/>
                  </a:cubicBezTo>
                  <a:cubicBezTo>
                    <a:pt x="7930" y="12529"/>
                    <a:pt x="6787" y="11481"/>
                    <a:pt x="6823" y="10434"/>
                  </a:cubicBezTo>
                  <a:cubicBezTo>
                    <a:pt x="6859" y="9719"/>
                    <a:pt x="7454" y="8874"/>
                    <a:pt x="7704" y="8219"/>
                  </a:cubicBezTo>
                  <a:cubicBezTo>
                    <a:pt x="8014" y="7398"/>
                    <a:pt x="8276" y="6552"/>
                    <a:pt x="8561" y="5719"/>
                  </a:cubicBezTo>
                  <a:cubicBezTo>
                    <a:pt x="9050" y="4278"/>
                    <a:pt x="9800" y="2195"/>
                    <a:pt x="8252" y="1087"/>
                  </a:cubicBezTo>
                  <a:cubicBezTo>
                    <a:pt x="7680" y="682"/>
                    <a:pt x="6692" y="123"/>
                    <a:pt x="5978" y="16"/>
                  </a:cubicBezTo>
                  <a:cubicBezTo>
                    <a:pt x="5912" y="6"/>
                    <a:pt x="5846" y="1"/>
                    <a:pt x="57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50"/>
            <p:cNvSpPr/>
            <p:nvPr/>
          </p:nvSpPr>
          <p:spPr>
            <a:xfrm flipH="1">
              <a:off x="8107649" y="2801821"/>
              <a:ext cx="569869" cy="1062667"/>
            </a:xfrm>
            <a:custGeom>
              <a:avLst/>
              <a:gdLst/>
              <a:ahLst/>
              <a:cxnLst/>
              <a:rect l="l" t="t" r="r" b="b"/>
              <a:pathLst>
                <a:path w="7775" h="14498" extrusionOk="0">
                  <a:moveTo>
                    <a:pt x="5708" y="1"/>
                  </a:moveTo>
                  <a:cubicBezTo>
                    <a:pt x="3919" y="1"/>
                    <a:pt x="1916" y="2425"/>
                    <a:pt x="1060" y="3428"/>
                  </a:cubicBezTo>
                  <a:cubicBezTo>
                    <a:pt x="0" y="4654"/>
                    <a:pt x="238" y="5690"/>
                    <a:pt x="595" y="7238"/>
                  </a:cubicBezTo>
                  <a:cubicBezTo>
                    <a:pt x="869" y="8476"/>
                    <a:pt x="1441" y="9845"/>
                    <a:pt x="1524" y="11095"/>
                  </a:cubicBezTo>
                  <a:cubicBezTo>
                    <a:pt x="1548" y="11595"/>
                    <a:pt x="1476" y="11941"/>
                    <a:pt x="1334" y="12369"/>
                  </a:cubicBezTo>
                  <a:cubicBezTo>
                    <a:pt x="1274" y="12524"/>
                    <a:pt x="1262" y="12857"/>
                    <a:pt x="1167" y="12988"/>
                  </a:cubicBezTo>
                  <a:cubicBezTo>
                    <a:pt x="1036" y="13167"/>
                    <a:pt x="833" y="13155"/>
                    <a:pt x="691" y="13286"/>
                  </a:cubicBezTo>
                  <a:cubicBezTo>
                    <a:pt x="214" y="13726"/>
                    <a:pt x="798" y="14441"/>
                    <a:pt x="1334" y="14488"/>
                  </a:cubicBezTo>
                  <a:cubicBezTo>
                    <a:pt x="1401" y="14495"/>
                    <a:pt x="1465" y="14498"/>
                    <a:pt x="1526" y="14498"/>
                  </a:cubicBezTo>
                  <a:cubicBezTo>
                    <a:pt x="3280" y="14498"/>
                    <a:pt x="2693" y="11931"/>
                    <a:pt x="2762" y="10976"/>
                  </a:cubicBezTo>
                  <a:cubicBezTo>
                    <a:pt x="2869" y="9440"/>
                    <a:pt x="3024" y="7892"/>
                    <a:pt x="3108" y="6345"/>
                  </a:cubicBezTo>
                  <a:cubicBezTo>
                    <a:pt x="3143" y="5714"/>
                    <a:pt x="2977" y="5392"/>
                    <a:pt x="3548" y="4963"/>
                  </a:cubicBezTo>
                  <a:cubicBezTo>
                    <a:pt x="4024" y="4594"/>
                    <a:pt x="4620" y="4416"/>
                    <a:pt x="5108" y="4059"/>
                  </a:cubicBezTo>
                  <a:cubicBezTo>
                    <a:pt x="5703" y="3630"/>
                    <a:pt x="6453" y="3201"/>
                    <a:pt x="6953" y="2689"/>
                  </a:cubicBezTo>
                  <a:cubicBezTo>
                    <a:pt x="7775" y="1844"/>
                    <a:pt x="7572" y="653"/>
                    <a:pt x="6441" y="153"/>
                  </a:cubicBezTo>
                  <a:cubicBezTo>
                    <a:pt x="6203" y="48"/>
                    <a:pt x="5958" y="1"/>
                    <a:pt x="5708" y="1"/>
                  </a:cubicBezTo>
                  <a:close/>
                </a:path>
              </a:pathLst>
            </a:custGeom>
            <a:solidFill>
              <a:srgbClr val="AD5A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50"/>
            <p:cNvSpPr/>
            <p:nvPr/>
          </p:nvSpPr>
          <p:spPr>
            <a:xfrm flipH="1">
              <a:off x="5102127" y="3642763"/>
              <a:ext cx="653645" cy="1182289"/>
            </a:xfrm>
            <a:custGeom>
              <a:avLst/>
              <a:gdLst/>
              <a:ahLst/>
              <a:cxnLst/>
              <a:rect l="l" t="t" r="r" b="b"/>
              <a:pathLst>
                <a:path w="8918" h="16130" extrusionOk="0">
                  <a:moveTo>
                    <a:pt x="1410" y="5121"/>
                  </a:moveTo>
                  <a:lnTo>
                    <a:pt x="1410" y="5121"/>
                  </a:lnTo>
                  <a:cubicBezTo>
                    <a:pt x="1420" y="5146"/>
                    <a:pt x="1431" y="5171"/>
                    <a:pt x="1441" y="5194"/>
                  </a:cubicBezTo>
                  <a:cubicBezTo>
                    <a:pt x="1431" y="5170"/>
                    <a:pt x="1421" y="5145"/>
                    <a:pt x="1410" y="5121"/>
                  </a:cubicBezTo>
                  <a:close/>
                  <a:moveTo>
                    <a:pt x="1523" y="0"/>
                  </a:moveTo>
                  <a:cubicBezTo>
                    <a:pt x="1492" y="0"/>
                    <a:pt x="1461" y="1"/>
                    <a:pt x="1429" y="3"/>
                  </a:cubicBezTo>
                  <a:cubicBezTo>
                    <a:pt x="322" y="63"/>
                    <a:pt x="0" y="1372"/>
                    <a:pt x="12" y="2337"/>
                  </a:cubicBezTo>
                  <a:cubicBezTo>
                    <a:pt x="24" y="3665"/>
                    <a:pt x="936" y="4024"/>
                    <a:pt x="1410" y="5121"/>
                  </a:cubicBezTo>
                  <a:lnTo>
                    <a:pt x="1410" y="5121"/>
                  </a:lnTo>
                  <a:cubicBezTo>
                    <a:pt x="1339" y="4944"/>
                    <a:pt x="1271" y="4735"/>
                    <a:pt x="1167" y="4599"/>
                  </a:cubicBezTo>
                  <a:lnTo>
                    <a:pt x="1167" y="4599"/>
                  </a:lnTo>
                  <a:cubicBezTo>
                    <a:pt x="1774" y="5373"/>
                    <a:pt x="2536" y="6075"/>
                    <a:pt x="3024" y="6790"/>
                  </a:cubicBezTo>
                  <a:cubicBezTo>
                    <a:pt x="3929" y="8111"/>
                    <a:pt x="4084" y="9504"/>
                    <a:pt x="4346" y="11124"/>
                  </a:cubicBezTo>
                  <a:cubicBezTo>
                    <a:pt x="4513" y="12171"/>
                    <a:pt x="4786" y="13219"/>
                    <a:pt x="4977" y="14267"/>
                  </a:cubicBezTo>
                  <a:cubicBezTo>
                    <a:pt x="5080" y="14899"/>
                    <a:pt x="4862" y="16129"/>
                    <a:pt x="5799" y="16129"/>
                  </a:cubicBezTo>
                  <a:cubicBezTo>
                    <a:pt x="5833" y="16129"/>
                    <a:pt x="5868" y="16128"/>
                    <a:pt x="5906" y="16124"/>
                  </a:cubicBezTo>
                  <a:cubicBezTo>
                    <a:pt x="6132" y="16100"/>
                    <a:pt x="8918" y="15600"/>
                    <a:pt x="8882" y="15457"/>
                  </a:cubicBezTo>
                  <a:cubicBezTo>
                    <a:pt x="8644" y="14564"/>
                    <a:pt x="7775" y="14945"/>
                    <a:pt x="7144" y="14695"/>
                  </a:cubicBezTo>
                  <a:cubicBezTo>
                    <a:pt x="7049" y="14660"/>
                    <a:pt x="6965" y="14624"/>
                    <a:pt x="6882" y="14576"/>
                  </a:cubicBezTo>
                  <a:cubicBezTo>
                    <a:pt x="6191" y="14124"/>
                    <a:pt x="6215" y="13207"/>
                    <a:pt x="6144" y="12386"/>
                  </a:cubicBezTo>
                  <a:cubicBezTo>
                    <a:pt x="6025" y="10814"/>
                    <a:pt x="6632" y="9123"/>
                    <a:pt x="6299" y="7587"/>
                  </a:cubicBezTo>
                  <a:cubicBezTo>
                    <a:pt x="5941" y="6016"/>
                    <a:pt x="4858" y="4361"/>
                    <a:pt x="4179" y="2861"/>
                  </a:cubicBezTo>
                  <a:cubicBezTo>
                    <a:pt x="3679" y="1766"/>
                    <a:pt x="2893" y="0"/>
                    <a:pt x="1523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50"/>
            <p:cNvSpPr/>
            <p:nvPr/>
          </p:nvSpPr>
          <p:spPr>
            <a:xfrm flipH="1">
              <a:off x="5592556" y="3684983"/>
              <a:ext cx="769744" cy="1172833"/>
            </a:xfrm>
            <a:custGeom>
              <a:avLst/>
              <a:gdLst/>
              <a:ahLst/>
              <a:cxnLst/>
              <a:rect l="l" t="t" r="r" b="b"/>
              <a:pathLst>
                <a:path w="10502" h="16001" extrusionOk="0">
                  <a:moveTo>
                    <a:pt x="8596" y="0"/>
                  </a:moveTo>
                  <a:cubicBezTo>
                    <a:pt x="7996" y="0"/>
                    <a:pt x="7357" y="391"/>
                    <a:pt x="6906" y="796"/>
                  </a:cubicBezTo>
                  <a:cubicBezTo>
                    <a:pt x="5692" y="1904"/>
                    <a:pt x="5965" y="4559"/>
                    <a:pt x="5608" y="6083"/>
                  </a:cubicBezTo>
                  <a:cubicBezTo>
                    <a:pt x="5227" y="7666"/>
                    <a:pt x="4310" y="8678"/>
                    <a:pt x="3298" y="9928"/>
                  </a:cubicBezTo>
                  <a:cubicBezTo>
                    <a:pt x="2703" y="10679"/>
                    <a:pt x="2239" y="11524"/>
                    <a:pt x="1501" y="12131"/>
                  </a:cubicBezTo>
                  <a:cubicBezTo>
                    <a:pt x="1000" y="12560"/>
                    <a:pt x="131" y="12857"/>
                    <a:pt x="60" y="13679"/>
                  </a:cubicBezTo>
                  <a:cubicBezTo>
                    <a:pt x="0" y="14334"/>
                    <a:pt x="1512" y="15239"/>
                    <a:pt x="1989" y="15560"/>
                  </a:cubicBezTo>
                  <a:cubicBezTo>
                    <a:pt x="2175" y="15688"/>
                    <a:pt x="2579" y="16001"/>
                    <a:pt x="2863" y="16001"/>
                  </a:cubicBezTo>
                  <a:cubicBezTo>
                    <a:pt x="2923" y="16001"/>
                    <a:pt x="2978" y="15987"/>
                    <a:pt x="3025" y="15953"/>
                  </a:cubicBezTo>
                  <a:cubicBezTo>
                    <a:pt x="3548" y="15584"/>
                    <a:pt x="2620" y="14858"/>
                    <a:pt x="2489" y="14477"/>
                  </a:cubicBezTo>
                  <a:cubicBezTo>
                    <a:pt x="2465" y="14381"/>
                    <a:pt x="2441" y="14286"/>
                    <a:pt x="2429" y="14191"/>
                  </a:cubicBezTo>
                  <a:cubicBezTo>
                    <a:pt x="2298" y="13346"/>
                    <a:pt x="2989" y="12774"/>
                    <a:pt x="3548" y="12191"/>
                  </a:cubicBezTo>
                  <a:cubicBezTo>
                    <a:pt x="4596" y="11083"/>
                    <a:pt x="6239" y="10476"/>
                    <a:pt x="7132" y="9214"/>
                  </a:cubicBezTo>
                  <a:cubicBezTo>
                    <a:pt x="8049" y="7916"/>
                    <a:pt x="8549" y="5976"/>
                    <a:pt x="9216" y="4464"/>
                  </a:cubicBezTo>
                  <a:cubicBezTo>
                    <a:pt x="9704" y="3332"/>
                    <a:pt x="10502" y="1511"/>
                    <a:pt x="9525" y="427"/>
                  </a:cubicBezTo>
                  <a:cubicBezTo>
                    <a:pt x="9253" y="121"/>
                    <a:pt x="8931" y="0"/>
                    <a:pt x="8596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50"/>
            <p:cNvSpPr/>
            <p:nvPr/>
          </p:nvSpPr>
          <p:spPr>
            <a:xfrm flipH="1">
              <a:off x="5153576" y="2438412"/>
              <a:ext cx="424158" cy="541888"/>
            </a:xfrm>
            <a:custGeom>
              <a:avLst/>
              <a:gdLst/>
              <a:ahLst/>
              <a:cxnLst/>
              <a:rect l="l" t="t" r="r" b="b"/>
              <a:pathLst>
                <a:path w="5787" h="7393" extrusionOk="0">
                  <a:moveTo>
                    <a:pt x="3349" y="0"/>
                  </a:moveTo>
                  <a:cubicBezTo>
                    <a:pt x="2893" y="0"/>
                    <a:pt x="2437" y="121"/>
                    <a:pt x="2084" y="385"/>
                  </a:cubicBezTo>
                  <a:cubicBezTo>
                    <a:pt x="1905" y="516"/>
                    <a:pt x="1703" y="599"/>
                    <a:pt x="1548" y="766"/>
                  </a:cubicBezTo>
                  <a:cubicBezTo>
                    <a:pt x="1393" y="932"/>
                    <a:pt x="1274" y="1135"/>
                    <a:pt x="1119" y="1301"/>
                  </a:cubicBezTo>
                  <a:cubicBezTo>
                    <a:pt x="881" y="1551"/>
                    <a:pt x="750" y="1730"/>
                    <a:pt x="750" y="2111"/>
                  </a:cubicBezTo>
                  <a:cubicBezTo>
                    <a:pt x="750" y="2682"/>
                    <a:pt x="976" y="3230"/>
                    <a:pt x="1298" y="3671"/>
                  </a:cubicBezTo>
                  <a:cubicBezTo>
                    <a:pt x="1357" y="3754"/>
                    <a:pt x="1417" y="3849"/>
                    <a:pt x="1476" y="3945"/>
                  </a:cubicBezTo>
                  <a:cubicBezTo>
                    <a:pt x="1476" y="3980"/>
                    <a:pt x="1476" y="4028"/>
                    <a:pt x="1476" y="4064"/>
                  </a:cubicBezTo>
                  <a:cubicBezTo>
                    <a:pt x="1476" y="4064"/>
                    <a:pt x="1498" y="3979"/>
                    <a:pt x="1500" y="3979"/>
                  </a:cubicBezTo>
                  <a:cubicBezTo>
                    <a:pt x="1500" y="3979"/>
                    <a:pt x="1500" y="3980"/>
                    <a:pt x="1500" y="3980"/>
                  </a:cubicBezTo>
                  <a:cubicBezTo>
                    <a:pt x="1429" y="4278"/>
                    <a:pt x="1322" y="4576"/>
                    <a:pt x="1167" y="4826"/>
                  </a:cubicBezTo>
                  <a:cubicBezTo>
                    <a:pt x="881" y="5278"/>
                    <a:pt x="202" y="5683"/>
                    <a:pt x="95" y="6207"/>
                  </a:cubicBezTo>
                  <a:cubicBezTo>
                    <a:pt x="0" y="6671"/>
                    <a:pt x="452" y="6671"/>
                    <a:pt x="726" y="6814"/>
                  </a:cubicBezTo>
                  <a:cubicBezTo>
                    <a:pt x="1077" y="6994"/>
                    <a:pt x="1654" y="7392"/>
                    <a:pt x="2079" y="7392"/>
                  </a:cubicBezTo>
                  <a:cubicBezTo>
                    <a:pt x="2130" y="7392"/>
                    <a:pt x="2180" y="7386"/>
                    <a:pt x="2227" y="7374"/>
                  </a:cubicBezTo>
                  <a:cubicBezTo>
                    <a:pt x="2417" y="7326"/>
                    <a:pt x="3334" y="6338"/>
                    <a:pt x="3143" y="6219"/>
                  </a:cubicBezTo>
                  <a:lnTo>
                    <a:pt x="3143" y="6219"/>
                  </a:lnTo>
                  <a:cubicBezTo>
                    <a:pt x="3203" y="6254"/>
                    <a:pt x="3274" y="6302"/>
                    <a:pt x="3346" y="6326"/>
                  </a:cubicBezTo>
                  <a:cubicBezTo>
                    <a:pt x="3573" y="6434"/>
                    <a:pt x="3914" y="6506"/>
                    <a:pt x="4259" y="6506"/>
                  </a:cubicBezTo>
                  <a:cubicBezTo>
                    <a:pt x="4637" y="6506"/>
                    <a:pt x="5020" y="6419"/>
                    <a:pt x="5263" y="6195"/>
                  </a:cubicBezTo>
                  <a:cubicBezTo>
                    <a:pt x="5656" y="5838"/>
                    <a:pt x="5667" y="5040"/>
                    <a:pt x="5560" y="4576"/>
                  </a:cubicBezTo>
                  <a:cubicBezTo>
                    <a:pt x="5536" y="4468"/>
                    <a:pt x="5513" y="4373"/>
                    <a:pt x="5548" y="4266"/>
                  </a:cubicBezTo>
                  <a:cubicBezTo>
                    <a:pt x="5572" y="4218"/>
                    <a:pt x="5763" y="4028"/>
                    <a:pt x="5763" y="4028"/>
                  </a:cubicBezTo>
                  <a:cubicBezTo>
                    <a:pt x="5715" y="3671"/>
                    <a:pt x="5441" y="3528"/>
                    <a:pt x="5441" y="3171"/>
                  </a:cubicBezTo>
                  <a:cubicBezTo>
                    <a:pt x="5453" y="2849"/>
                    <a:pt x="5786" y="2647"/>
                    <a:pt x="5786" y="2385"/>
                  </a:cubicBezTo>
                  <a:cubicBezTo>
                    <a:pt x="5775" y="1599"/>
                    <a:pt x="5120" y="587"/>
                    <a:pt x="4453" y="254"/>
                  </a:cubicBezTo>
                  <a:cubicBezTo>
                    <a:pt x="4129" y="89"/>
                    <a:pt x="3739" y="0"/>
                    <a:pt x="3349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50"/>
            <p:cNvSpPr/>
            <p:nvPr/>
          </p:nvSpPr>
          <p:spPr>
            <a:xfrm flipH="1">
              <a:off x="5205902" y="2645478"/>
              <a:ext cx="21036" cy="44565"/>
            </a:xfrm>
            <a:custGeom>
              <a:avLst/>
              <a:gdLst/>
              <a:ahLst/>
              <a:cxnLst/>
              <a:rect l="l" t="t" r="r" b="b"/>
              <a:pathLst>
                <a:path w="287" h="608" extrusionOk="0">
                  <a:moveTo>
                    <a:pt x="143" y="0"/>
                  </a:moveTo>
                  <a:cubicBezTo>
                    <a:pt x="72" y="0"/>
                    <a:pt x="0" y="131"/>
                    <a:pt x="0" y="310"/>
                  </a:cubicBezTo>
                  <a:cubicBezTo>
                    <a:pt x="0" y="477"/>
                    <a:pt x="72" y="608"/>
                    <a:pt x="143" y="608"/>
                  </a:cubicBezTo>
                  <a:cubicBezTo>
                    <a:pt x="215" y="608"/>
                    <a:pt x="286" y="477"/>
                    <a:pt x="286" y="310"/>
                  </a:cubicBezTo>
                  <a:cubicBezTo>
                    <a:pt x="286" y="131"/>
                    <a:pt x="215" y="0"/>
                    <a:pt x="1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50"/>
            <p:cNvSpPr/>
            <p:nvPr/>
          </p:nvSpPr>
          <p:spPr>
            <a:xfrm flipH="1">
              <a:off x="5167568" y="2796984"/>
              <a:ext cx="45443" cy="12607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52" y="0"/>
                  </a:moveTo>
                  <a:cubicBezTo>
                    <a:pt x="36" y="0"/>
                    <a:pt x="21" y="9"/>
                    <a:pt x="13" y="17"/>
                  </a:cubicBezTo>
                  <a:cubicBezTo>
                    <a:pt x="1" y="41"/>
                    <a:pt x="13" y="65"/>
                    <a:pt x="37" y="76"/>
                  </a:cubicBezTo>
                  <a:cubicBezTo>
                    <a:pt x="179" y="148"/>
                    <a:pt x="310" y="172"/>
                    <a:pt x="418" y="172"/>
                  </a:cubicBezTo>
                  <a:cubicBezTo>
                    <a:pt x="513" y="172"/>
                    <a:pt x="572" y="148"/>
                    <a:pt x="584" y="148"/>
                  </a:cubicBezTo>
                  <a:cubicBezTo>
                    <a:pt x="608" y="148"/>
                    <a:pt x="620" y="124"/>
                    <a:pt x="608" y="100"/>
                  </a:cubicBezTo>
                  <a:cubicBezTo>
                    <a:pt x="608" y="81"/>
                    <a:pt x="592" y="61"/>
                    <a:pt x="573" y="61"/>
                  </a:cubicBezTo>
                  <a:cubicBezTo>
                    <a:pt x="569" y="61"/>
                    <a:pt x="565" y="62"/>
                    <a:pt x="560" y="65"/>
                  </a:cubicBezTo>
                  <a:cubicBezTo>
                    <a:pt x="560" y="65"/>
                    <a:pt x="501" y="79"/>
                    <a:pt x="410" y="79"/>
                  </a:cubicBezTo>
                  <a:cubicBezTo>
                    <a:pt x="319" y="79"/>
                    <a:pt x="197" y="65"/>
                    <a:pt x="72" y="5"/>
                  </a:cubicBezTo>
                  <a:cubicBezTo>
                    <a:pt x="65" y="2"/>
                    <a:pt x="58" y="0"/>
                    <a:pt x="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50"/>
            <p:cNvSpPr/>
            <p:nvPr/>
          </p:nvSpPr>
          <p:spPr>
            <a:xfrm flipH="1">
              <a:off x="5304572" y="2879956"/>
              <a:ext cx="679005" cy="1261743"/>
            </a:xfrm>
            <a:custGeom>
              <a:avLst/>
              <a:gdLst/>
              <a:ahLst/>
              <a:cxnLst/>
              <a:rect l="l" t="t" r="r" b="b"/>
              <a:pathLst>
                <a:path w="9264" h="17214" extrusionOk="0">
                  <a:moveTo>
                    <a:pt x="5467" y="1"/>
                  </a:moveTo>
                  <a:cubicBezTo>
                    <a:pt x="4702" y="1"/>
                    <a:pt x="4060" y="746"/>
                    <a:pt x="3873" y="1537"/>
                  </a:cubicBezTo>
                  <a:lnTo>
                    <a:pt x="3873" y="1537"/>
                  </a:lnTo>
                  <a:cubicBezTo>
                    <a:pt x="3324" y="2525"/>
                    <a:pt x="3207" y="4143"/>
                    <a:pt x="3001" y="5040"/>
                  </a:cubicBezTo>
                  <a:cubicBezTo>
                    <a:pt x="2703" y="6350"/>
                    <a:pt x="1775" y="7255"/>
                    <a:pt x="1441" y="8529"/>
                  </a:cubicBezTo>
                  <a:cubicBezTo>
                    <a:pt x="1096" y="9874"/>
                    <a:pt x="1" y="14292"/>
                    <a:pt x="1989" y="14946"/>
                  </a:cubicBezTo>
                  <a:cubicBezTo>
                    <a:pt x="2067" y="14972"/>
                    <a:pt x="2143" y="14982"/>
                    <a:pt x="2218" y="14982"/>
                  </a:cubicBezTo>
                  <a:cubicBezTo>
                    <a:pt x="2475" y="14982"/>
                    <a:pt x="2712" y="14863"/>
                    <a:pt x="2950" y="14863"/>
                  </a:cubicBezTo>
                  <a:cubicBezTo>
                    <a:pt x="3092" y="14863"/>
                    <a:pt x="3235" y="14906"/>
                    <a:pt x="3382" y="15042"/>
                  </a:cubicBezTo>
                  <a:cubicBezTo>
                    <a:pt x="3799" y="15435"/>
                    <a:pt x="3692" y="16328"/>
                    <a:pt x="4084" y="16780"/>
                  </a:cubicBezTo>
                  <a:cubicBezTo>
                    <a:pt x="4353" y="17087"/>
                    <a:pt x="4558" y="17214"/>
                    <a:pt x="4717" y="17214"/>
                  </a:cubicBezTo>
                  <a:cubicBezTo>
                    <a:pt x="5390" y="17214"/>
                    <a:pt x="5221" y="14938"/>
                    <a:pt x="5394" y="14446"/>
                  </a:cubicBezTo>
                  <a:cubicBezTo>
                    <a:pt x="5728" y="13542"/>
                    <a:pt x="6156" y="14113"/>
                    <a:pt x="6668" y="13458"/>
                  </a:cubicBezTo>
                  <a:cubicBezTo>
                    <a:pt x="7502" y="12410"/>
                    <a:pt x="6418" y="11375"/>
                    <a:pt x="6454" y="10327"/>
                  </a:cubicBezTo>
                  <a:cubicBezTo>
                    <a:pt x="6478" y="9624"/>
                    <a:pt x="7049" y="8791"/>
                    <a:pt x="7287" y="8136"/>
                  </a:cubicBezTo>
                  <a:cubicBezTo>
                    <a:pt x="7585" y="7326"/>
                    <a:pt x="7823" y="6493"/>
                    <a:pt x="8097" y="5660"/>
                  </a:cubicBezTo>
                  <a:cubicBezTo>
                    <a:pt x="8561" y="4231"/>
                    <a:pt x="9264" y="2183"/>
                    <a:pt x="7811" y="1088"/>
                  </a:cubicBezTo>
                  <a:cubicBezTo>
                    <a:pt x="7263" y="683"/>
                    <a:pt x="6323" y="123"/>
                    <a:pt x="5656" y="16"/>
                  </a:cubicBezTo>
                  <a:cubicBezTo>
                    <a:pt x="5592" y="6"/>
                    <a:pt x="5529" y="1"/>
                    <a:pt x="54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50"/>
            <p:cNvSpPr/>
            <p:nvPr/>
          </p:nvSpPr>
          <p:spPr>
            <a:xfrm flipH="1">
              <a:off x="7732369" y="2279650"/>
              <a:ext cx="514091" cy="513962"/>
            </a:xfrm>
            <a:custGeom>
              <a:avLst/>
              <a:gdLst/>
              <a:ahLst/>
              <a:cxnLst/>
              <a:rect l="l" t="t" r="r" b="b"/>
              <a:pathLst>
                <a:path w="7014" h="7012" extrusionOk="0">
                  <a:moveTo>
                    <a:pt x="3504" y="0"/>
                  </a:moveTo>
                  <a:cubicBezTo>
                    <a:pt x="3290" y="0"/>
                    <a:pt x="3060" y="153"/>
                    <a:pt x="2882" y="253"/>
                  </a:cubicBezTo>
                  <a:cubicBezTo>
                    <a:pt x="2882" y="229"/>
                    <a:pt x="2906" y="229"/>
                    <a:pt x="2906" y="205"/>
                  </a:cubicBezTo>
                  <a:cubicBezTo>
                    <a:pt x="2884" y="200"/>
                    <a:pt x="2861" y="198"/>
                    <a:pt x="2840" y="198"/>
                  </a:cubicBezTo>
                  <a:cubicBezTo>
                    <a:pt x="2698" y="198"/>
                    <a:pt x="2568" y="291"/>
                    <a:pt x="2465" y="384"/>
                  </a:cubicBezTo>
                  <a:cubicBezTo>
                    <a:pt x="2442" y="384"/>
                    <a:pt x="2418" y="396"/>
                    <a:pt x="2394" y="396"/>
                  </a:cubicBezTo>
                  <a:cubicBezTo>
                    <a:pt x="2394" y="324"/>
                    <a:pt x="2358" y="265"/>
                    <a:pt x="2358" y="193"/>
                  </a:cubicBezTo>
                  <a:cubicBezTo>
                    <a:pt x="2180" y="241"/>
                    <a:pt x="2072" y="384"/>
                    <a:pt x="2001" y="538"/>
                  </a:cubicBezTo>
                  <a:cubicBezTo>
                    <a:pt x="1977" y="550"/>
                    <a:pt x="1965" y="562"/>
                    <a:pt x="1941" y="562"/>
                  </a:cubicBezTo>
                  <a:cubicBezTo>
                    <a:pt x="1918" y="503"/>
                    <a:pt x="1894" y="431"/>
                    <a:pt x="1906" y="336"/>
                  </a:cubicBezTo>
                  <a:lnTo>
                    <a:pt x="1906" y="336"/>
                  </a:lnTo>
                  <a:cubicBezTo>
                    <a:pt x="1751" y="372"/>
                    <a:pt x="1727" y="538"/>
                    <a:pt x="1620" y="610"/>
                  </a:cubicBezTo>
                  <a:cubicBezTo>
                    <a:pt x="1525" y="669"/>
                    <a:pt x="1322" y="646"/>
                    <a:pt x="1203" y="717"/>
                  </a:cubicBezTo>
                  <a:cubicBezTo>
                    <a:pt x="1263" y="753"/>
                    <a:pt x="1322" y="824"/>
                    <a:pt x="1418" y="836"/>
                  </a:cubicBezTo>
                  <a:cubicBezTo>
                    <a:pt x="1251" y="884"/>
                    <a:pt x="1096" y="884"/>
                    <a:pt x="941" y="979"/>
                  </a:cubicBezTo>
                  <a:cubicBezTo>
                    <a:pt x="1001" y="1015"/>
                    <a:pt x="1096" y="1039"/>
                    <a:pt x="1179" y="1062"/>
                  </a:cubicBezTo>
                  <a:cubicBezTo>
                    <a:pt x="1037" y="1146"/>
                    <a:pt x="929" y="1265"/>
                    <a:pt x="870" y="1396"/>
                  </a:cubicBezTo>
                  <a:cubicBezTo>
                    <a:pt x="775" y="1443"/>
                    <a:pt x="691" y="1491"/>
                    <a:pt x="632" y="1550"/>
                  </a:cubicBezTo>
                  <a:cubicBezTo>
                    <a:pt x="298" y="1836"/>
                    <a:pt x="120" y="2253"/>
                    <a:pt x="96" y="2658"/>
                  </a:cubicBezTo>
                  <a:cubicBezTo>
                    <a:pt x="84" y="3027"/>
                    <a:pt x="108" y="3396"/>
                    <a:pt x="167" y="3753"/>
                  </a:cubicBezTo>
                  <a:cubicBezTo>
                    <a:pt x="191" y="3956"/>
                    <a:pt x="239" y="4146"/>
                    <a:pt x="227" y="4360"/>
                  </a:cubicBezTo>
                  <a:cubicBezTo>
                    <a:pt x="227" y="4491"/>
                    <a:pt x="167" y="4706"/>
                    <a:pt x="251" y="4825"/>
                  </a:cubicBezTo>
                  <a:cubicBezTo>
                    <a:pt x="275" y="4801"/>
                    <a:pt x="286" y="4801"/>
                    <a:pt x="310" y="4765"/>
                  </a:cubicBezTo>
                  <a:lnTo>
                    <a:pt x="310" y="4765"/>
                  </a:lnTo>
                  <a:cubicBezTo>
                    <a:pt x="275" y="4860"/>
                    <a:pt x="60" y="5253"/>
                    <a:pt x="156" y="5337"/>
                  </a:cubicBezTo>
                  <a:cubicBezTo>
                    <a:pt x="166" y="5347"/>
                    <a:pt x="177" y="5352"/>
                    <a:pt x="188" y="5352"/>
                  </a:cubicBezTo>
                  <a:cubicBezTo>
                    <a:pt x="239" y="5352"/>
                    <a:pt x="291" y="5257"/>
                    <a:pt x="310" y="5218"/>
                  </a:cubicBezTo>
                  <a:lnTo>
                    <a:pt x="310" y="5218"/>
                  </a:lnTo>
                  <a:cubicBezTo>
                    <a:pt x="275" y="5408"/>
                    <a:pt x="191" y="5587"/>
                    <a:pt x="120" y="5753"/>
                  </a:cubicBezTo>
                  <a:cubicBezTo>
                    <a:pt x="84" y="5849"/>
                    <a:pt x="13" y="5956"/>
                    <a:pt x="1" y="6063"/>
                  </a:cubicBezTo>
                  <a:cubicBezTo>
                    <a:pt x="227" y="6063"/>
                    <a:pt x="417" y="6051"/>
                    <a:pt x="632" y="5980"/>
                  </a:cubicBezTo>
                  <a:cubicBezTo>
                    <a:pt x="1513" y="5682"/>
                    <a:pt x="2156" y="4491"/>
                    <a:pt x="2001" y="3598"/>
                  </a:cubicBezTo>
                  <a:cubicBezTo>
                    <a:pt x="1961" y="3368"/>
                    <a:pt x="1988" y="2699"/>
                    <a:pt x="2303" y="2699"/>
                  </a:cubicBezTo>
                  <a:cubicBezTo>
                    <a:pt x="2363" y="2699"/>
                    <a:pt x="2432" y="2722"/>
                    <a:pt x="2513" y="2777"/>
                  </a:cubicBezTo>
                  <a:cubicBezTo>
                    <a:pt x="2620" y="2860"/>
                    <a:pt x="2608" y="3015"/>
                    <a:pt x="2620" y="3134"/>
                  </a:cubicBezTo>
                  <a:cubicBezTo>
                    <a:pt x="2715" y="3753"/>
                    <a:pt x="2644" y="4325"/>
                    <a:pt x="2215" y="4801"/>
                  </a:cubicBezTo>
                  <a:cubicBezTo>
                    <a:pt x="1810" y="5241"/>
                    <a:pt x="1810" y="5551"/>
                    <a:pt x="2180" y="6027"/>
                  </a:cubicBezTo>
                  <a:cubicBezTo>
                    <a:pt x="2501" y="6432"/>
                    <a:pt x="2799" y="6753"/>
                    <a:pt x="3311" y="6873"/>
                  </a:cubicBezTo>
                  <a:cubicBezTo>
                    <a:pt x="3561" y="6932"/>
                    <a:pt x="3799" y="6956"/>
                    <a:pt x="4049" y="6980"/>
                  </a:cubicBezTo>
                  <a:cubicBezTo>
                    <a:pt x="4266" y="6999"/>
                    <a:pt x="4486" y="7011"/>
                    <a:pt x="4705" y="7011"/>
                  </a:cubicBezTo>
                  <a:cubicBezTo>
                    <a:pt x="4896" y="7011"/>
                    <a:pt x="5087" y="7002"/>
                    <a:pt x="5275" y="6980"/>
                  </a:cubicBezTo>
                  <a:cubicBezTo>
                    <a:pt x="5442" y="6968"/>
                    <a:pt x="5740" y="6944"/>
                    <a:pt x="5859" y="6801"/>
                  </a:cubicBezTo>
                  <a:cubicBezTo>
                    <a:pt x="5966" y="6682"/>
                    <a:pt x="5990" y="6265"/>
                    <a:pt x="5871" y="6134"/>
                  </a:cubicBezTo>
                  <a:cubicBezTo>
                    <a:pt x="5841" y="6095"/>
                    <a:pt x="5795" y="6082"/>
                    <a:pt x="5742" y="6082"/>
                  </a:cubicBezTo>
                  <a:cubicBezTo>
                    <a:pt x="5666" y="6082"/>
                    <a:pt x="5573" y="6108"/>
                    <a:pt x="5490" y="6122"/>
                  </a:cubicBezTo>
                  <a:cubicBezTo>
                    <a:pt x="5439" y="6130"/>
                    <a:pt x="5393" y="6134"/>
                    <a:pt x="5352" y="6134"/>
                  </a:cubicBezTo>
                  <a:cubicBezTo>
                    <a:pt x="4677" y="6134"/>
                    <a:pt x="5044" y="5195"/>
                    <a:pt x="5537" y="5015"/>
                  </a:cubicBezTo>
                  <a:cubicBezTo>
                    <a:pt x="5562" y="5006"/>
                    <a:pt x="5590" y="5003"/>
                    <a:pt x="5619" y="5003"/>
                  </a:cubicBezTo>
                  <a:cubicBezTo>
                    <a:pt x="5667" y="5003"/>
                    <a:pt x="5719" y="5011"/>
                    <a:pt x="5768" y="5011"/>
                  </a:cubicBezTo>
                  <a:cubicBezTo>
                    <a:pt x="5805" y="5011"/>
                    <a:pt x="5840" y="5006"/>
                    <a:pt x="5871" y="4991"/>
                  </a:cubicBezTo>
                  <a:cubicBezTo>
                    <a:pt x="5990" y="4920"/>
                    <a:pt x="6061" y="4658"/>
                    <a:pt x="5918" y="4575"/>
                  </a:cubicBezTo>
                  <a:cubicBezTo>
                    <a:pt x="5901" y="4563"/>
                    <a:pt x="5876" y="4558"/>
                    <a:pt x="5847" y="4558"/>
                  </a:cubicBezTo>
                  <a:cubicBezTo>
                    <a:pt x="5700" y="4558"/>
                    <a:pt x="5434" y="4688"/>
                    <a:pt x="5335" y="4718"/>
                  </a:cubicBezTo>
                  <a:cubicBezTo>
                    <a:pt x="4939" y="4870"/>
                    <a:pt x="4587" y="5203"/>
                    <a:pt x="4160" y="5203"/>
                  </a:cubicBezTo>
                  <a:cubicBezTo>
                    <a:pt x="4086" y="5203"/>
                    <a:pt x="4009" y="5193"/>
                    <a:pt x="3930" y="5170"/>
                  </a:cubicBezTo>
                  <a:cubicBezTo>
                    <a:pt x="3715" y="5122"/>
                    <a:pt x="3596" y="4932"/>
                    <a:pt x="3430" y="4813"/>
                  </a:cubicBezTo>
                  <a:cubicBezTo>
                    <a:pt x="3168" y="4634"/>
                    <a:pt x="3001" y="4551"/>
                    <a:pt x="3001" y="4206"/>
                  </a:cubicBezTo>
                  <a:cubicBezTo>
                    <a:pt x="3001" y="3991"/>
                    <a:pt x="2977" y="3765"/>
                    <a:pt x="3013" y="3575"/>
                  </a:cubicBezTo>
                  <a:cubicBezTo>
                    <a:pt x="3049" y="3372"/>
                    <a:pt x="3120" y="3217"/>
                    <a:pt x="3108" y="3015"/>
                  </a:cubicBezTo>
                  <a:cubicBezTo>
                    <a:pt x="3096" y="2908"/>
                    <a:pt x="3049" y="2824"/>
                    <a:pt x="3061" y="2717"/>
                  </a:cubicBezTo>
                  <a:cubicBezTo>
                    <a:pt x="3061" y="2586"/>
                    <a:pt x="3084" y="2443"/>
                    <a:pt x="3120" y="2312"/>
                  </a:cubicBezTo>
                  <a:cubicBezTo>
                    <a:pt x="3156" y="2205"/>
                    <a:pt x="3287" y="1884"/>
                    <a:pt x="3442" y="1884"/>
                  </a:cubicBezTo>
                  <a:cubicBezTo>
                    <a:pt x="3501" y="1884"/>
                    <a:pt x="3477" y="1920"/>
                    <a:pt x="3513" y="1931"/>
                  </a:cubicBezTo>
                  <a:cubicBezTo>
                    <a:pt x="3561" y="1943"/>
                    <a:pt x="3596" y="1943"/>
                    <a:pt x="3644" y="1943"/>
                  </a:cubicBezTo>
                  <a:cubicBezTo>
                    <a:pt x="3787" y="1931"/>
                    <a:pt x="3966" y="1872"/>
                    <a:pt x="4073" y="1789"/>
                  </a:cubicBezTo>
                  <a:lnTo>
                    <a:pt x="4073" y="1789"/>
                  </a:lnTo>
                  <a:cubicBezTo>
                    <a:pt x="3994" y="1916"/>
                    <a:pt x="4164" y="1963"/>
                    <a:pt x="4367" y="1963"/>
                  </a:cubicBezTo>
                  <a:cubicBezTo>
                    <a:pt x="4562" y="1963"/>
                    <a:pt x="4788" y="1919"/>
                    <a:pt x="4847" y="1860"/>
                  </a:cubicBezTo>
                  <a:lnTo>
                    <a:pt x="4847" y="1860"/>
                  </a:lnTo>
                  <a:cubicBezTo>
                    <a:pt x="4820" y="2015"/>
                    <a:pt x="4937" y="2063"/>
                    <a:pt x="5070" y="2063"/>
                  </a:cubicBezTo>
                  <a:cubicBezTo>
                    <a:pt x="5172" y="2063"/>
                    <a:pt x="5284" y="2034"/>
                    <a:pt x="5347" y="2003"/>
                  </a:cubicBezTo>
                  <a:cubicBezTo>
                    <a:pt x="5358" y="2070"/>
                    <a:pt x="5358" y="2159"/>
                    <a:pt x="5428" y="2159"/>
                  </a:cubicBezTo>
                  <a:cubicBezTo>
                    <a:pt x="5433" y="2159"/>
                    <a:pt x="5437" y="2158"/>
                    <a:pt x="5442" y="2158"/>
                  </a:cubicBezTo>
                  <a:cubicBezTo>
                    <a:pt x="5585" y="2158"/>
                    <a:pt x="5537" y="1979"/>
                    <a:pt x="5609" y="1931"/>
                  </a:cubicBezTo>
                  <a:cubicBezTo>
                    <a:pt x="5623" y="1921"/>
                    <a:pt x="5638" y="1917"/>
                    <a:pt x="5653" y="1917"/>
                  </a:cubicBezTo>
                  <a:cubicBezTo>
                    <a:pt x="5790" y="1917"/>
                    <a:pt x="5907" y="2334"/>
                    <a:pt x="5918" y="2420"/>
                  </a:cubicBezTo>
                  <a:cubicBezTo>
                    <a:pt x="6097" y="2408"/>
                    <a:pt x="6156" y="2051"/>
                    <a:pt x="6168" y="1920"/>
                  </a:cubicBezTo>
                  <a:cubicBezTo>
                    <a:pt x="6252" y="1884"/>
                    <a:pt x="6335" y="1848"/>
                    <a:pt x="6418" y="1801"/>
                  </a:cubicBezTo>
                  <a:cubicBezTo>
                    <a:pt x="6502" y="1827"/>
                    <a:pt x="6582" y="1846"/>
                    <a:pt x="6646" y="1846"/>
                  </a:cubicBezTo>
                  <a:cubicBezTo>
                    <a:pt x="6726" y="1846"/>
                    <a:pt x="6781" y="1815"/>
                    <a:pt x="6787" y="1729"/>
                  </a:cubicBezTo>
                  <a:cubicBezTo>
                    <a:pt x="6823" y="1765"/>
                    <a:pt x="6894" y="1789"/>
                    <a:pt x="6918" y="1812"/>
                  </a:cubicBezTo>
                  <a:cubicBezTo>
                    <a:pt x="6894" y="1729"/>
                    <a:pt x="6918" y="1610"/>
                    <a:pt x="6894" y="1527"/>
                  </a:cubicBezTo>
                  <a:lnTo>
                    <a:pt x="6894" y="1527"/>
                  </a:lnTo>
                  <a:cubicBezTo>
                    <a:pt x="6942" y="1550"/>
                    <a:pt x="6990" y="1562"/>
                    <a:pt x="7014" y="1574"/>
                  </a:cubicBezTo>
                  <a:cubicBezTo>
                    <a:pt x="6966" y="1431"/>
                    <a:pt x="6823" y="1265"/>
                    <a:pt x="6752" y="1169"/>
                  </a:cubicBezTo>
                  <a:cubicBezTo>
                    <a:pt x="6704" y="1146"/>
                    <a:pt x="6644" y="1086"/>
                    <a:pt x="6573" y="1027"/>
                  </a:cubicBezTo>
                  <a:cubicBezTo>
                    <a:pt x="6525" y="931"/>
                    <a:pt x="6454" y="884"/>
                    <a:pt x="6359" y="848"/>
                  </a:cubicBezTo>
                  <a:cubicBezTo>
                    <a:pt x="6323" y="812"/>
                    <a:pt x="6287" y="777"/>
                    <a:pt x="6252" y="753"/>
                  </a:cubicBezTo>
                  <a:cubicBezTo>
                    <a:pt x="6275" y="729"/>
                    <a:pt x="6287" y="741"/>
                    <a:pt x="6311" y="717"/>
                  </a:cubicBezTo>
                  <a:cubicBezTo>
                    <a:pt x="6121" y="669"/>
                    <a:pt x="5692" y="538"/>
                    <a:pt x="5751" y="336"/>
                  </a:cubicBezTo>
                  <a:cubicBezTo>
                    <a:pt x="5705" y="331"/>
                    <a:pt x="5655" y="329"/>
                    <a:pt x="5602" y="329"/>
                  </a:cubicBezTo>
                  <a:cubicBezTo>
                    <a:pt x="5444" y="329"/>
                    <a:pt x="5264" y="346"/>
                    <a:pt x="5093" y="346"/>
                  </a:cubicBezTo>
                  <a:cubicBezTo>
                    <a:pt x="4927" y="346"/>
                    <a:pt x="4772" y="330"/>
                    <a:pt x="4656" y="265"/>
                  </a:cubicBezTo>
                  <a:lnTo>
                    <a:pt x="4775" y="265"/>
                  </a:lnTo>
                  <a:cubicBezTo>
                    <a:pt x="4537" y="265"/>
                    <a:pt x="4275" y="265"/>
                    <a:pt x="4049" y="193"/>
                  </a:cubicBezTo>
                  <a:cubicBezTo>
                    <a:pt x="4061" y="157"/>
                    <a:pt x="4085" y="134"/>
                    <a:pt x="4108" y="110"/>
                  </a:cubicBezTo>
                  <a:cubicBezTo>
                    <a:pt x="4071" y="103"/>
                    <a:pt x="4035" y="101"/>
                    <a:pt x="3999" y="101"/>
                  </a:cubicBezTo>
                  <a:cubicBezTo>
                    <a:pt x="3875" y="101"/>
                    <a:pt x="3758" y="131"/>
                    <a:pt x="3634" y="131"/>
                  </a:cubicBezTo>
                  <a:cubicBezTo>
                    <a:pt x="3599" y="131"/>
                    <a:pt x="3562" y="128"/>
                    <a:pt x="3525" y="122"/>
                  </a:cubicBezTo>
                  <a:cubicBezTo>
                    <a:pt x="3537" y="98"/>
                    <a:pt x="3537" y="38"/>
                    <a:pt x="3549" y="3"/>
                  </a:cubicBezTo>
                  <a:cubicBezTo>
                    <a:pt x="3534" y="1"/>
                    <a:pt x="3519" y="0"/>
                    <a:pt x="35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50"/>
            <p:cNvSpPr/>
            <p:nvPr/>
          </p:nvSpPr>
          <p:spPr>
            <a:xfrm flipH="1">
              <a:off x="5175412" y="2613080"/>
              <a:ext cx="94331" cy="37089"/>
            </a:xfrm>
            <a:custGeom>
              <a:avLst/>
              <a:gdLst/>
              <a:ahLst/>
              <a:cxnLst/>
              <a:rect l="l" t="t" r="r" b="b"/>
              <a:pathLst>
                <a:path w="1287" h="506" extrusionOk="0">
                  <a:moveTo>
                    <a:pt x="615" y="0"/>
                  </a:moveTo>
                  <a:cubicBezTo>
                    <a:pt x="498" y="0"/>
                    <a:pt x="381" y="44"/>
                    <a:pt x="275" y="97"/>
                  </a:cubicBezTo>
                  <a:cubicBezTo>
                    <a:pt x="239" y="109"/>
                    <a:pt x="191" y="145"/>
                    <a:pt x="144" y="157"/>
                  </a:cubicBezTo>
                  <a:cubicBezTo>
                    <a:pt x="123" y="157"/>
                    <a:pt x="112" y="130"/>
                    <a:pt x="86" y="130"/>
                  </a:cubicBezTo>
                  <a:cubicBezTo>
                    <a:pt x="82" y="130"/>
                    <a:pt x="77" y="131"/>
                    <a:pt x="72" y="133"/>
                  </a:cubicBezTo>
                  <a:cubicBezTo>
                    <a:pt x="25" y="157"/>
                    <a:pt x="1" y="192"/>
                    <a:pt x="1" y="240"/>
                  </a:cubicBezTo>
                  <a:cubicBezTo>
                    <a:pt x="1" y="389"/>
                    <a:pt x="149" y="425"/>
                    <a:pt x="320" y="425"/>
                  </a:cubicBezTo>
                  <a:cubicBezTo>
                    <a:pt x="482" y="425"/>
                    <a:pt x="664" y="392"/>
                    <a:pt x="762" y="392"/>
                  </a:cubicBezTo>
                  <a:cubicBezTo>
                    <a:pt x="776" y="392"/>
                    <a:pt x="788" y="393"/>
                    <a:pt x="799" y="395"/>
                  </a:cubicBezTo>
                  <a:cubicBezTo>
                    <a:pt x="930" y="421"/>
                    <a:pt x="1036" y="505"/>
                    <a:pt x="1154" y="505"/>
                  </a:cubicBezTo>
                  <a:cubicBezTo>
                    <a:pt x="1196" y="505"/>
                    <a:pt x="1240" y="494"/>
                    <a:pt x="1287" y="466"/>
                  </a:cubicBezTo>
                  <a:cubicBezTo>
                    <a:pt x="1108" y="299"/>
                    <a:pt x="918" y="14"/>
                    <a:pt x="656" y="2"/>
                  </a:cubicBezTo>
                  <a:cubicBezTo>
                    <a:pt x="642" y="1"/>
                    <a:pt x="628" y="0"/>
                    <a:pt x="6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50"/>
            <p:cNvSpPr/>
            <p:nvPr/>
          </p:nvSpPr>
          <p:spPr>
            <a:xfrm flipH="1">
              <a:off x="5069800" y="2405062"/>
              <a:ext cx="498333" cy="663709"/>
            </a:xfrm>
            <a:custGeom>
              <a:avLst/>
              <a:gdLst/>
              <a:ahLst/>
              <a:cxnLst/>
              <a:rect l="l" t="t" r="r" b="b"/>
              <a:pathLst>
                <a:path w="6799" h="9055" extrusionOk="0">
                  <a:moveTo>
                    <a:pt x="3919" y="0"/>
                  </a:moveTo>
                  <a:cubicBezTo>
                    <a:pt x="3651" y="0"/>
                    <a:pt x="3340" y="159"/>
                    <a:pt x="3143" y="280"/>
                  </a:cubicBezTo>
                  <a:cubicBezTo>
                    <a:pt x="3191" y="161"/>
                    <a:pt x="3310" y="90"/>
                    <a:pt x="3429" y="30"/>
                  </a:cubicBezTo>
                  <a:cubicBezTo>
                    <a:pt x="3250" y="30"/>
                    <a:pt x="2893" y="113"/>
                    <a:pt x="2786" y="137"/>
                  </a:cubicBezTo>
                  <a:cubicBezTo>
                    <a:pt x="2560" y="173"/>
                    <a:pt x="2405" y="244"/>
                    <a:pt x="2215" y="447"/>
                  </a:cubicBezTo>
                  <a:cubicBezTo>
                    <a:pt x="2226" y="375"/>
                    <a:pt x="2191" y="280"/>
                    <a:pt x="2203" y="197"/>
                  </a:cubicBezTo>
                  <a:lnTo>
                    <a:pt x="2203" y="197"/>
                  </a:lnTo>
                  <a:cubicBezTo>
                    <a:pt x="2048" y="268"/>
                    <a:pt x="1953" y="459"/>
                    <a:pt x="1881" y="601"/>
                  </a:cubicBezTo>
                  <a:cubicBezTo>
                    <a:pt x="1834" y="518"/>
                    <a:pt x="1798" y="411"/>
                    <a:pt x="1786" y="304"/>
                  </a:cubicBezTo>
                  <a:cubicBezTo>
                    <a:pt x="1619" y="351"/>
                    <a:pt x="1536" y="530"/>
                    <a:pt x="1488" y="685"/>
                  </a:cubicBezTo>
                  <a:cubicBezTo>
                    <a:pt x="1417" y="590"/>
                    <a:pt x="1322" y="506"/>
                    <a:pt x="1214" y="494"/>
                  </a:cubicBezTo>
                  <a:lnTo>
                    <a:pt x="1214" y="494"/>
                  </a:lnTo>
                  <a:cubicBezTo>
                    <a:pt x="1214" y="601"/>
                    <a:pt x="1286" y="709"/>
                    <a:pt x="1369" y="768"/>
                  </a:cubicBezTo>
                  <a:cubicBezTo>
                    <a:pt x="1238" y="768"/>
                    <a:pt x="1107" y="804"/>
                    <a:pt x="1048" y="899"/>
                  </a:cubicBezTo>
                  <a:cubicBezTo>
                    <a:pt x="1083" y="899"/>
                    <a:pt x="1143" y="911"/>
                    <a:pt x="1179" y="911"/>
                  </a:cubicBezTo>
                  <a:cubicBezTo>
                    <a:pt x="857" y="1042"/>
                    <a:pt x="845" y="1185"/>
                    <a:pt x="1036" y="1292"/>
                  </a:cubicBezTo>
                  <a:cubicBezTo>
                    <a:pt x="1036" y="1316"/>
                    <a:pt x="1024" y="1340"/>
                    <a:pt x="1024" y="1363"/>
                  </a:cubicBezTo>
                  <a:cubicBezTo>
                    <a:pt x="869" y="1435"/>
                    <a:pt x="702" y="1518"/>
                    <a:pt x="583" y="1625"/>
                  </a:cubicBezTo>
                  <a:cubicBezTo>
                    <a:pt x="286" y="1911"/>
                    <a:pt x="107" y="2328"/>
                    <a:pt x="95" y="2733"/>
                  </a:cubicBezTo>
                  <a:cubicBezTo>
                    <a:pt x="71" y="3090"/>
                    <a:pt x="95" y="3447"/>
                    <a:pt x="155" y="3804"/>
                  </a:cubicBezTo>
                  <a:cubicBezTo>
                    <a:pt x="179" y="4007"/>
                    <a:pt x="214" y="4197"/>
                    <a:pt x="214" y="4411"/>
                  </a:cubicBezTo>
                  <a:cubicBezTo>
                    <a:pt x="202" y="4531"/>
                    <a:pt x="155" y="4745"/>
                    <a:pt x="238" y="4864"/>
                  </a:cubicBezTo>
                  <a:cubicBezTo>
                    <a:pt x="249" y="4853"/>
                    <a:pt x="270" y="4852"/>
                    <a:pt x="283" y="4824"/>
                  </a:cubicBezTo>
                  <a:lnTo>
                    <a:pt x="283" y="4824"/>
                  </a:lnTo>
                  <a:cubicBezTo>
                    <a:pt x="241" y="4930"/>
                    <a:pt x="62" y="5295"/>
                    <a:pt x="143" y="5376"/>
                  </a:cubicBezTo>
                  <a:cubicBezTo>
                    <a:pt x="154" y="5387"/>
                    <a:pt x="164" y="5391"/>
                    <a:pt x="175" y="5391"/>
                  </a:cubicBezTo>
                  <a:cubicBezTo>
                    <a:pt x="223" y="5391"/>
                    <a:pt x="268" y="5298"/>
                    <a:pt x="298" y="5269"/>
                  </a:cubicBezTo>
                  <a:lnTo>
                    <a:pt x="298" y="5269"/>
                  </a:lnTo>
                  <a:cubicBezTo>
                    <a:pt x="250" y="5447"/>
                    <a:pt x="179" y="5614"/>
                    <a:pt x="107" y="5793"/>
                  </a:cubicBezTo>
                  <a:cubicBezTo>
                    <a:pt x="71" y="5888"/>
                    <a:pt x="0" y="5995"/>
                    <a:pt x="0" y="6090"/>
                  </a:cubicBezTo>
                  <a:cubicBezTo>
                    <a:pt x="46" y="6093"/>
                    <a:pt x="91" y="6094"/>
                    <a:pt x="134" y="6094"/>
                  </a:cubicBezTo>
                  <a:cubicBezTo>
                    <a:pt x="292" y="6094"/>
                    <a:pt x="436" y="6075"/>
                    <a:pt x="595" y="6019"/>
                  </a:cubicBezTo>
                  <a:cubicBezTo>
                    <a:pt x="1429" y="5721"/>
                    <a:pt x="2036" y="4542"/>
                    <a:pt x="1893" y="3649"/>
                  </a:cubicBezTo>
                  <a:cubicBezTo>
                    <a:pt x="1853" y="3429"/>
                    <a:pt x="1872" y="2773"/>
                    <a:pt x="2168" y="2773"/>
                  </a:cubicBezTo>
                  <a:cubicBezTo>
                    <a:pt x="2225" y="2773"/>
                    <a:pt x="2291" y="2796"/>
                    <a:pt x="2369" y="2852"/>
                  </a:cubicBezTo>
                  <a:cubicBezTo>
                    <a:pt x="2477" y="2923"/>
                    <a:pt x="2453" y="3078"/>
                    <a:pt x="2477" y="3197"/>
                  </a:cubicBezTo>
                  <a:cubicBezTo>
                    <a:pt x="2536" y="3638"/>
                    <a:pt x="2500" y="4078"/>
                    <a:pt x="2369" y="4507"/>
                  </a:cubicBezTo>
                  <a:cubicBezTo>
                    <a:pt x="2226" y="4959"/>
                    <a:pt x="2000" y="5340"/>
                    <a:pt x="2215" y="5828"/>
                  </a:cubicBezTo>
                  <a:cubicBezTo>
                    <a:pt x="2548" y="6566"/>
                    <a:pt x="3369" y="7114"/>
                    <a:pt x="4001" y="7531"/>
                  </a:cubicBezTo>
                  <a:cubicBezTo>
                    <a:pt x="4334" y="7757"/>
                    <a:pt x="4643" y="8031"/>
                    <a:pt x="4893" y="8364"/>
                  </a:cubicBezTo>
                  <a:cubicBezTo>
                    <a:pt x="5072" y="8579"/>
                    <a:pt x="5215" y="8900"/>
                    <a:pt x="5441" y="9055"/>
                  </a:cubicBezTo>
                  <a:cubicBezTo>
                    <a:pt x="5477" y="8924"/>
                    <a:pt x="5489" y="8733"/>
                    <a:pt x="5489" y="8591"/>
                  </a:cubicBezTo>
                  <a:cubicBezTo>
                    <a:pt x="5513" y="8698"/>
                    <a:pt x="5525" y="8805"/>
                    <a:pt x="5560" y="8912"/>
                  </a:cubicBezTo>
                  <a:cubicBezTo>
                    <a:pt x="5560" y="8698"/>
                    <a:pt x="5667" y="8495"/>
                    <a:pt x="5691" y="8269"/>
                  </a:cubicBezTo>
                  <a:cubicBezTo>
                    <a:pt x="5727" y="8019"/>
                    <a:pt x="5739" y="7745"/>
                    <a:pt x="5715" y="7483"/>
                  </a:cubicBezTo>
                  <a:cubicBezTo>
                    <a:pt x="5703" y="7340"/>
                    <a:pt x="5655" y="7186"/>
                    <a:pt x="5632" y="7055"/>
                  </a:cubicBezTo>
                  <a:cubicBezTo>
                    <a:pt x="5533" y="6648"/>
                    <a:pt x="5759" y="6139"/>
                    <a:pt x="5315" y="6139"/>
                  </a:cubicBezTo>
                  <a:cubicBezTo>
                    <a:pt x="5279" y="6139"/>
                    <a:pt x="5237" y="6143"/>
                    <a:pt x="5191" y="6150"/>
                  </a:cubicBezTo>
                  <a:cubicBezTo>
                    <a:pt x="5142" y="6158"/>
                    <a:pt x="5097" y="6161"/>
                    <a:pt x="5056" y="6161"/>
                  </a:cubicBezTo>
                  <a:cubicBezTo>
                    <a:pt x="4414" y="6161"/>
                    <a:pt x="4768" y="5245"/>
                    <a:pt x="5227" y="5054"/>
                  </a:cubicBezTo>
                  <a:cubicBezTo>
                    <a:pt x="5248" y="5049"/>
                    <a:pt x="5272" y="5047"/>
                    <a:pt x="5296" y="5047"/>
                  </a:cubicBezTo>
                  <a:cubicBezTo>
                    <a:pt x="5339" y="5047"/>
                    <a:pt x="5385" y="5053"/>
                    <a:pt x="5429" y="5053"/>
                  </a:cubicBezTo>
                  <a:cubicBezTo>
                    <a:pt x="5468" y="5053"/>
                    <a:pt x="5506" y="5048"/>
                    <a:pt x="5536" y="5031"/>
                  </a:cubicBezTo>
                  <a:cubicBezTo>
                    <a:pt x="5655" y="4971"/>
                    <a:pt x="5727" y="4709"/>
                    <a:pt x="5584" y="4626"/>
                  </a:cubicBezTo>
                  <a:cubicBezTo>
                    <a:pt x="5568" y="4613"/>
                    <a:pt x="5544" y="4608"/>
                    <a:pt x="5515" y="4608"/>
                  </a:cubicBezTo>
                  <a:cubicBezTo>
                    <a:pt x="5377" y="4608"/>
                    <a:pt x="5125" y="4729"/>
                    <a:pt x="5036" y="4769"/>
                  </a:cubicBezTo>
                  <a:cubicBezTo>
                    <a:pt x="4657" y="4912"/>
                    <a:pt x="4322" y="5250"/>
                    <a:pt x="3909" y="5250"/>
                  </a:cubicBezTo>
                  <a:cubicBezTo>
                    <a:pt x="3843" y="5250"/>
                    <a:pt x="3774" y="5241"/>
                    <a:pt x="3703" y="5221"/>
                  </a:cubicBezTo>
                  <a:cubicBezTo>
                    <a:pt x="3512" y="5162"/>
                    <a:pt x="3393" y="4983"/>
                    <a:pt x="3227" y="4864"/>
                  </a:cubicBezTo>
                  <a:cubicBezTo>
                    <a:pt x="2988" y="4685"/>
                    <a:pt x="2834" y="4602"/>
                    <a:pt x="2834" y="4257"/>
                  </a:cubicBezTo>
                  <a:cubicBezTo>
                    <a:pt x="2834" y="4042"/>
                    <a:pt x="2810" y="3828"/>
                    <a:pt x="2846" y="3626"/>
                  </a:cubicBezTo>
                  <a:cubicBezTo>
                    <a:pt x="2881" y="3435"/>
                    <a:pt x="2953" y="3280"/>
                    <a:pt x="2929" y="3078"/>
                  </a:cubicBezTo>
                  <a:cubicBezTo>
                    <a:pt x="2917" y="2971"/>
                    <a:pt x="2881" y="2887"/>
                    <a:pt x="2881" y="2792"/>
                  </a:cubicBezTo>
                  <a:cubicBezTo>
                    <a:pt x="2900" y="2458"/>
                    <a:pt x="2920" y="2269"/>
                    <a:pt x="3154" y="2269"/>
                  </a:cubicBezTo>
                  <a:cubicBezTo>
                    <a:pt x="3212" y="2269"/>
                    <a:pt x="3282" y="2281"/>
                    <a:pt x="3369" y="2304"/>
                  </a:cubicBezTo>
                  <a:cubicBezTo>
                    <a:pt x="3536" y="2352"/>
                    <a:pt x="3691" y="2471"/>
                    <a:pt x="3846" y="2554"/>
                  </a:cubicBezTo>
                  <a:cubicBezTo>
                    <a:pt x="4155" y="2685"/>
                    <a:pt x="4489" y="2745"/>
                    <a:pt x="4786" y="2864"/>
                  </a:cubicBezTo>
                  <a:cubicBezTo>
                    <a:pt x="4893" y="2911"/>
                    <a:pt x="4965" y="2959"/>
                    <a:pt x="5072" y="2971"/>
                  </a:cubicBezTo>
                  <a:cubicBezTo>
                    <a:pt x="5126" y="2971"/>
                    <a:pt x="5456" y="2872"/>
                    <a:pt x="5533" y="2872"/>
                  </a:cubicBezTo>
                  <a:cubicBezTo>
                    <a:pt x="5541" y="2872"/>
                    <a:pt x="5546" y="2873"/>
                    <a:pt x="5548" y="2876"/>
                  </a:cubicBezTo>
                  <a:cubicBezTo>
                    <a:pt x="5584" y="2923"/>
                    <a:pt x="5620" y="2983"/>
                    <a:pt x="5667" y="3042"/>
                  </a:cubicBezTo>
                  <a:cubicBezTo>
                    <a:pt x="5679" y="2876"/>
                    <a:pt x="5810" y="2697"/>
                    <a:pt x="5917" y="2506"/>
                  </a:cubicBezTo>
                  <a:cubicBezTo>
                    <a:pt x="5965" y="2566"/>
                    <a:pt x="6001" y="2626"/>
                    <a:pt x="6048" y="2649"/>
                  </a:cubicBezTo>
                  <a:cubicBezTo>
                    <a:pt x="6060" y="2578"/>
                    <a:pt x="6060" y="2495"/>
                    <a:pt x="6048" y="2423"/>
                  </a:cubicBezTo>
                  <a:lnTo>
                    <a:pt x="6048" y="2423"/>
                  </a:lnTo>
                  <a:cubicBezTo>
                    <a:pt x="6072" y="2471"/>
                    <a:pt x="6120" y="2495"/>
                    <a:pt x="6179" y="2495"/>
                  </a:cubicBezTo>
                  <a:cubicBezTo>
                    <a:pt x="6215" y="2268"/>
                    <a:pt x="6227" y="2054"/>
                    <a:pt x="6215" y="1816"/>
                  </a:cubicBezTo>
                  <a:lnTo>
                    <a:pt x="6215" y="1816"/>
                  </a:lnTo>
                  <a:cubicBezTo>
                    <a:pt x="6247" y="1956"/>
                    <a:pt x="6319" y="2107"/>
                    <a:pt x="6457" y="2107"/>
                  </a:cubicBezTo>
                  <a:cubicBezTo>
                    <a:pt x="6471" y="2107"/>
                    <a:pt x="6485" y="2105"/>
                    <a:pt x="6501" y="2102"/>
                  </a:cubicBezTo>
                  <a:cubicBezTo>
                    <a:pt x="6525" y="1935"/>
                    <a:pt x="6465" y="1780"/>
                    <a:pt x="6489" y="1625"/>
                  </a:cubicBezTo>
                  <a:lnTo>
                    <a:pt x="6489" y="1625"/>
                  </a:lnTo>
                  <a:cubicBezTo>
                    <a:pt x="6560" y="1733"/>
                    <a:pt x="6644" y="1887"/>
                    <a:pt x="6798" y="1911"/>
                  </a:cubicBezTo>
                  <a:cubicBezTo>
                    <a:pt x="6728" y="1604"/>
                    <a:pt x="6574" y="1296"/>
                    <a:pt x="6386" y="1036"/>
                  </a:cubicBezTo>
                  <a:lnTo>
                    <a:pt x="6386" y="1036"/>
                  </a:lnTo>
                  <a:cubicBezTo>
                    <a:pt x="6417" y="1076"/>
                    <a:pt x="6530" y="1175"/>
                    <a:pt x="6632" y="1209"/>
                  </a:cubicBezTo>
                  <a:cubicBezTo>
                    <a:pt x="6441" y="863"/>
                    <a:pt x="6072" y="756"/>
                    <a:pt x="5739" y="625"/>
                  </a:cubicBezTo>
                  <a:cubicBezTo>
                    <a:pt x="5795" y="597"/>
                    <a:pt x="5855" y="586"/>
                    <a:pt x="5915" y="586"/>
                  </a:cubicBezTo>
                  <a:cubicBezTo>
                    <a:pt x="6007" y="586"/>
                    <a:pt x="6100" y="613"/>
                    <a:pt x="6179" y="649"/>
                  </a:cubicBezTo>
                  <a:cubicBezTo>
                    <a:pt x="6050" y="474"/>
                    <a:pt x="5779" y="321"/>
                    <a:pt x="5530" y="321"/>
                  </a:cubicBezTo>
                  <a:cubicBezTo>
                    <a:pt x="5458" y="321"/>
                    <a:pt x="5387" y="334"/>
                    <a:pt x="5322" y="363"/>
                  </a:cubicBezTo>
                  <a:cubicBezTo>
                    <a:pt x="5346" y="411"/>
                    <a:pt x="5334" y="423"/>
                    <a:pt x="5370" y="447"/>
                  </a:cubicBezTo>
                  <a:cubicBezTo>
                    <a:pt x="5207" y="351"/>
                    <a:pt x="4966" y="294"/>
                    <a:pt x="4755" y="294"/>
                  </a:cubicBezTo>
                  <a:cubicBezTo>
                    <a:pt x="4704" y="294"/>
                    <a:pt x="4654" y="297"/>
                    <a:pt x="4608" y="304"/>
                  </a:cubicBezTo>
                  <a:cubicBezTo>
                    <a:pt x="4639" y="319"/>
                    <a:pt x="4674" y="345"/>
                    <a:pt x="4715" y="364"/>
                  </a:cubicBezTo>
                  <a:lnTo>
                    <a:pt x="4715" y="364"/>
                  </a:lnTo>
                  <a:cubicBezTo>
                    <a:pt x="4516" y="309"/>
                    <a:pt x="4291" y="321"/>
                    <a:pt x="4131" y="173"/>
                  </a:cubicBezTo>
                  <a:lnTo>
                    <a:pt x="4131" y="173"/>
                  </a:lnTo>
                  <a:cubicBezTo>
                    <a:pt x="4191" y="185"/>
                    <a:pt x="4251" y="173"/>
                    <a:pt x="4310" y="197"/>
                  </a:cubicBezTo>
                  <a:cubicBezTo>
                    <a:pt x="4214" y="53"/>
                    <a:pt x="4074" y="0"/>
                    <a:pt x="39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50"/>
            <p:cNvSpPr/>
            <p:nvPr/>
          </p:nvSpPr>
          <p:spPr>
            <a:xfrm flipH="1">
              <a:off x="5464283" y="2907223"/>
              <a:ext cx="578591" cy="1036207"/>
            </a:xfrm>
            <a:custGeom>
              <a:avLst/>
              <a:gdLst/>
              <a:ahLst/>
              <a:cxnLst/>
              <a:rect l="l" t="t" r="r" b="b"/>
              <a:pathLst>
                <a:path w="7894" h="14137" extrusionOk="0">
                  <a:moveTo>
                    <a:pt x="5931" y="0"/>
                  </a:moveTo>
                  <a:cubicBezTo>
                    <a:pt x="4273" y="0"/>
                    <a:pt x="2320" y="2180"/>
                    <a:pt x="1464" y="3097"/>
                  </a:cubicBezTo>
                  <a:cubicBezTo>
                    <a:pt x="381" y="4252"/>
                    <a:pt x="548" y="5288"/>
                    <a:pt x="774" y="6847"/>
                  </a:cubicBezTo>
                  <a:cubicBezTo>
                    <a:pt x="964" y="8097"/>
                    <a:pt x="1417" y="9502"/>
                    <a:pt x="1405" y="10741"/>
                  </a:cubicBezTo>
                  <a:cubicBezTo>
                    <a:pt x="1405" y="11241"/>
                    <a:pt x="1310" y="11586"/>
                    <a:pt x="1143" y="12003"/>
                  </a:cubicBezTo>
                  <a:cubicBezTo>
                    <a:pt x="1083" y="12157"/>
                    <a:pt x="1048" y="12479"/>
                    <a:pt x="953" y="12598"/>
                  </a:cubicBezTo>
                  <a:cubicBezTo>
                    <a:pt x="822" y="12777"/>
                    <a:pt x="631" y="12741"/>
                    <a:pt x="476" y="12872"/>
                  </a:cubicBezTo>
                  <a:cubicBezTo>
                    <a:pt x="0" y="13277"/>
                    <a:pt x="512" y="14015"/>
                    <a:pt x="1012" y="14110"/>
                  </a:cubicBezTo>
                  <a:cubicBezTo>
                    <a:pt x="1114" y="14128"/>
                    <a:pt x="1210" y="14136"/>
                    <a:pt x="1299" y="14136"/>
                  </a:cubicBezTo>
                  <a:cubicBezTo>
                    <a:pt x="2836" y="14136"/>
                    <a:pt x="2460" y="11629"/>
                    <a:pt x="2584" y="10717"/>
                  </a:cubicBezTo>
                  <a:cubicBezTo>
                    <a:pt x="2786" y="9193"/>
                    <a:pt x="3036" y="7669"/>
                    <a:pt x="3203" y="6133"/>
                  </a:cubicBezTo>
                  <a:cubicBezTo>
                    <a:pt x="3274" y="5514"/>
                    <a:pt x="3143" y="5180"/>
                    <a:pt x="3703" y="4788"/>
                  </a:cubicBezTo>
                  <a:cubicBezTo>
                    <a:pt x="4179" y="4454"/>
                    <a:pt x="4763" y="4311"/>
                    <a:pt x="5239" y="4002"/>
                  </a:cubicBezTo>
                  <a:cubicBezTo>
                    <a:pt x="5822" y="3609"/>
                    <a:pt x="6560" y="3228"/>
                    <a:pt x="7072" y="2752"/>
                  </a:cubicBezTo>
                  <a:cubicBezTo>
                    <a:pt x="7894" y="1966"/>
                    <a:pt x="7775" y="775"/>
                    <a:pt x="6739" y="204"/>
                  </a:cubicBezTo>
                  <a:cubicBezTo>
                    <a:pt x="6482" y="62"/>
                    <a:pt x="6211" y="0"/>
                    <a:pt x="5931" y="0"/>
                  </a:cubicBezTo>
                  <a:close/>
                </a:path>
              </a:pathLst>
            </a:custGeom>
            <a:solidFill>
              <a:srgbClr val="F3AA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8" name="Google Shape;2828;p50"/>
          <p:cNvSpPr/>
          <p:nvPr/>
        </p:nvSpPr>
        <p:spPr>
          <a:xfrm flipH="1">
            <a:off x="3056407" y="3699565"/>
            <a:ext cx="845734" cy="344923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0" name="Google Shape;2830;p50"/>
          <p:cNvSpPr/>
          <p:nvPr/>
        </p:nvSpPr>
        <p:spPr>
          <a:xfrm>
            <a:off x="403297" y="3426895"/>
            <a:ext cx="755505" cy="308124"/>
          </a:xfrm>
          <a:custGeom>
            <a:avLst/>
            <a:gdLst/>
            <a:ahLst/>
            <a:cxnLst/>
            <a:rect l="l" t="t" r="r" b="b"/>
            <a:pathLst>
              <a:path w="20437" h="8335" extrusionOk="0">
                <a:moveTo>
                  <a:pt x="8207" y="0"/>
                </a:moveTo>
                <a:cubicBezTo>
                  <a:pt x="7386" y="0"/>
                  <a:pt x="6564" y="245"/>
                  <a:pt x="5902" y="729"/>
                </a:cubicBezTo>
                <a:cubicBezTo>
                  <a:pt x="4669" y="1581"/>
                  <a:pt x="4023" y="3196"/>
                  <a:pt x="4287" y="4664"/>
                </a:cubicBezTo>
                <a:cubicBezTo>
                  <a:pt x="3869" y="4075"/>
                  <a:pt x="3155" y="3756"/>
                  <a:pt x="2441" y="3756"/>
                </a:cubicBezTo>
                <a:cubicBezTo>
                  <a:pt x="2052" y="3756"/>
                  <a:pt x="1663" y="3851"/>
                  <a:pt x="1322" y="4047"/>
                </a:cubicBezTo>
                <a:cubicBezTo>
                  <a:pt x="382" y="4635"/>
                  <a:pt x="0" y="5985"/>
                  <a:pt x="529" y="6954"/>
                </a:cubicBezTo>
                <a:lnTo>
                  <a:pt x="617" y="8334"/>
                </a:lnTo>
                <a:lnTo>
                  <a:pt x="20201" y="8334"/>
                </a:lnTo>
                <a:cubicBezTo>
                  <a:pt x="20436" y="6631"/>
                  <a:pt x="19497" y="4781"/>
                  <a:pt x="17940" y="3989"/>
                </a:cubicBezTo>
                <a:cubicBezTo>
                  <a:pt x="17344" y="3667"/>
                  <a:pt x="16667" y="3512"/>
                  <a:pt x="15987" y="3512"/>
                </a:cubicBezTo>
                <a:cubicBezTo>
                  <a:pt x="14928" y="3512"/>
                  <a:pt x="13865" y="3890"/>
                  <a:pt x="13096" y="4605"/>
                </a:cubicBezTo>
                <a:cubicBezTo>
                  <a:pt x="12420" y="3049"/>
                  <a:pt x="11628" y="1346"/>
                  <a:pt x="10130" y="495"/>
                </a:cubicBezTo>
                <a:cubicBezTo>
                  <a:pt x="9549" y="164"/>
                  <a:pt x="8878" y="0"/>
                  <a:pt x="82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31" name="Google Shape;2831;p50"/>
          <p:cNvGrpSpPr/>
          <p:nvPr/>
        </p:nvGrpSpPr>
        <p:grpSpPr>
          <a:xfrm flipH="1">
            <a:off x="1392493" y="4043319"/>
            <a:ext cx="1278302" cy="806194"/>
            <a:chOff x="3876040" y="4043319"/>
            <a:chExt cx="1278302" cy="806194"/>
          </a:xfrm>
        </p:grpSpPr>
        <p:sp>
          <p:nvSpPr>
            <p:cNvPr id="2832" name="Google Shape;2832;p50"/>
            <p:cNvSpPr/>
            <p:nvPr/>
          </p:nvSpPr>
          <p:spPr>
            <a:xfrm>
              <a:off x="4297277" y="4043835"/>
              <a:ext cx="857065" cy="805678"/>
            </a:xfrm>
            <a:custGeom>
              <a:avLst/>
              <a:gdLst/>
              <a:ahLst/>
              <a:cxnLst/>
              <a:rect l="l" t="t" r="r" b="b"/>
              <a:pathLst>
                <a:path w="13276" h="12480" extrusionOk="0">
                  <a:moveTo>
                    <a:pt x="0" y="1"/>
                  </a:moveTo>
                  <a:cubicBezTo>
                    <a:pt x="12" y="144"/>
                    <a:pt x="417" y="7168"/>
                    <a:pt x="417" y="7168"/>
                  </a:cubicBezTo>
                  <a:lnTo>
                    <a:pt x="3060" y="12359"/>
                  </a:lnTo>
                  <a:cubicBezTo>
                    <a:pt x="4274" y="12359"/>
                    <a:pt x="5501" y="12371"/>
                    <a:pt x="6727" y="12383"/>
                  </a:cubicBezTo>
                  <a:cubicBezTo>
                    <a:pt x="8072" y="12394"/>
                    <a:pt x="9459" y="12479"/>
                    <a:pt x="10789" y="12479"/>
                  </a:cubicBezTo>
                  <a:cubicBezTo>
                    <a:pt x="10872" y="12479"/>
                    <a:pt x="10955" y="12479"/>
                    <a:pt x="11037" y="12478"/>
                  </a:cubicBezTo>
                  <a:cubicBezTo>
                    <a:pt x="11668" y="12478"/>
                    <a:pt x="12097" y="12288"/>
                    <a:pt x="12383" y="12002"/>
                  </a:cubicBezTo>
                  <a:cubicBezTo>
                    <a:pt x="12954" y="11419"/>
                    <a:pt x="12990" y="10395"/>
                    <a:pt x="13037" y="9430"/>
                  </a:cubicBezTo>
                  <a:cubicBezTo>
                    <a:pt x="13097" y="8383"/>
                    <a:pt x="13145" y="7323"/>
                    <a:pt x="13204" y="6263"/>
                  </a:cubicBezTo>
                  <a:cubicBezTo>
                    <a:pt x="13275" y="4811"/>
                    <a:pt x="12347" y="4358"/>
                    <a:pt x="11192" y="3608"/>
                  </a:cubicBezTo>
                  <a:cubicBezTo>
                    <a:pt x="10799" y="3358"/>
                    <a:pt x="10335" y="3168"/>
                    <a:pt x="10037" y="2834"/>
                  </a:cubicBezTo>
                  <a:cubicBezTo>
                    <a:pt x="9549" y="2299"/>
                    <a:pt x="9489" y="1691"/>
                    <a:pt x="8787" y="1394"/>
                  </a:cubicBezTo>
                  <a:cubicBezTo>
                    <a:pt x="8537" y="1286"/>
                    <a:pt x="8227" y="1275"/>
                    <a:pt x="7965" y="1227"/>
                  </a:cubicBezTo>
                  <a:cubicBezTo>
                    <a:pt x="6953" y="1036"/>
                    <a:pt x="5917" y="882"/>
                    <a:pt x="4893" y="727"/>
                  </a:cubicBezTo>
                  <a:cubicBezTo>
                    <a:pt x="4548" y="679"/>
                    <a:pt x="12" y="144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50"/>
            <p:cNvSpPr/>
            <p:nvPr/>
          </p:nvSpPr>
          <p:spPr>
            <a:xfrm>
              <a:off x="3876040" y="4043319"/>
              <a:ext cx="1022333" cy="801481"/>
            </a:xfrm>
            <a:custGeom>
              <a:avLst/>
              <a:gdLst/>
              <a:ahLst/>
              <a:cxnLst/>
              <a:rect l="l" t="t" r="r" b="b"/>
              <a:pathLst>
                <a:path w="15836" h="12415" extrusionOk="0">
                  <a:moveTo>
                    <a:pt x="6441" y="1"/>
                  </a:moveTo>
                  <a:cubicBezTo>
                    <a:pt x="5672" y="1"/>
                    <a:pt x="4036" y="1753"/>
                    <a:pt x="3703" y="2235"/>
                  </a:cubicBezTo>
                  <a:cubicBezTo>
                    <a:pt x="3394" y="2688"/>
                    <a:pt x="3394" y="3247"/>
                    <a:pt x="3048" y="3688"/>
                  </a:cubicBezTo>
                  <a:cubicBezTo>
                    <a:pt x="2310" y="4652"/>
                    <a:pt x="1620" y="5140"/>
                    <a:pt x="1358" y="6402"/>
                  </a:cubicBezTo>
                  <a:cubicBezTo>
                    <a:pt x="1191" y="7152"/>
                    <a:pt x="1131" y="7950"/>
                    <a:pt x="905" y="8664"/>
                  </a:cubicBezTo>
                  <a:cubicBezTo>
                    <a:pt x="643" y="9498"/>
                    <a:pt x="0" y="10260"/>
                    <a:pt x="227" y="11177"/>
                  </a:cubicBezTo>
                  <a:cubicBezTo>
                    <a:pt x="322" y="11570"/>
                    <a:pt x="512" y="11796"/>
                    <a:pt x="774" y="11951"/>
                  </a:cubicBezTo>
                  <a:cubicBezTo>
                    <a:pt x="1171" y="12175"/>
                    <a:pt x="1615" y="12209"/>
                    <a:pt x="2064" y="12209"/>
                  </a:cubicBezTo>
                  <a:cubicBezTo>
                    <a:pt x="2259" y="12209"/>
                    <a:pt x="2454" y="12203"/>
                    <a:pt x="2648" y="12203"/>
                  </a:cubicBezTo>
                  <a:cubicBezTo>
                    <a:pt x="2812" y="12203"/>
                    <a:pt x="2974" y="12207"/>
                    <a:pt x="3132" y="12224"/>
                  </a:cubicBezTo>
                  <a:cubicBezTo>
                    <a:pt x="4430" y="12359"/>
                    <a:pt x="5728" y="12383"/>
                    <a:pt x="7024" y="12383"/>
                  </a:cubicBezTo>
                  <a:cubicBezTo>
                    <a:pt x="7758" y="12383"/>
                    <a:pt x="8492" y="12375"/>
                    <a:pt x="9225" y="12375"/>
                  </a:cubicBezTo>
                  <a:cubicBezTo>
                    <a:pt x="9488" y="12375"/>
                    <a:pt x="9751" y="12376"/>
                    <a:pt x="10014" y="12379"/>
                  </a:cubicBezTo>
                  <a:cubicBezTo>
                    <a:pt x="11883" y="12415"/>
                    <a:pt x="13764" y="12403"/>
                    <a:pt x="15633" y="12415"/>
                  </a:cubicBezTo>
                  <a:cubicBezTo>
                    <a:pt x="15633" y="12415"/>
                    <a:pt x="15776" y="9593"/>
                    <a:pt x="15800" y="9045"/>
                  </a:cubicBezTo>
                  <a:cubicBezTo>
                    <a:pt x="15836" y="8498"/>
                    <a:pt x="13847" y="3247"/>
                    <a:pt x="13014" y="2580"/>
                  </a:cubicBezTo>
                  <a:cubicBezTo>
                    <a:pt x="12169" y="1914"/>
                    <a:pt x="7394" y="175"/>
                    <a:pt x="6525" y="9"/>
                  </a:cubicBezTo>
                  <a:cubicBezTo>
                    <a:pt x="6498" y="3"/>
                    <a:pt x="6470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0" grpId="0"/>
    </p:bldLst>
  </p:timing>
</p:sld>
</file>

<file path=ppt/theme/theme1.xml><?xml version="1.0" encoding="utf-8"?>
<a:theme xmlns:a="http://schemas.openxmlformats.org/drawingml/2006/main" name="Social Studies Subject for Middle School: Prehistory by Slidesgo">
  <a:themeElements>
    <a:clrScheme name="Simple Light">
      <a:dk1>
        <a:srgbClr val="35251E"/>
      </a:dk1>
      <a:lt1>
        <a:srgbClr val="F0F0F0"/>
      </a:lt1>
      <a:dk2>
        <a:srgbClr val="D1864F"/>
      </a:dk2>
      <a:lt2>
        <a:srgbClr val="7F4F2B"/>
      </a:lt2>
      <a:accent1>
        <a:srgbClr val="EEAC48"/>
      </a:accent1>
      <a:accent2>
        <a:srgbClr val="EFC9A0"/>
      </a:accent2>
      <a:accent3>
        <a:srgbClr val="D1D3A2"/>
      </a:accent3>
      <a:accent4>
        <a:srgbClr val="9A9B63"/>
      </a:accent4>
      <a:accent5>
        <a:srgbClr val="C1A278"/>
      </a:accent5>
      <a:accent6>
        <a:srgbClr val="663425"/>
      </a:accent6>
      <a:hlink>
        <a:srgbClr val="35251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247</Words>
  <Application>Microsoft Office PowerPoint</Application>
  <PresentationFormat>On-screen Show (16:9)</PresentationFormat>
  <Paragraphs>39</Paragraphs>
  <Slides>9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Ranchers</vt:lpstr>
      <vt:lpstr>Bamini</vt:lpstr>
      <vt:lpstr>Wingdings</vt:lpstr>
      <vt:lpstr>Atkinson Hyperlegible</vt:lpstr>
      <vt:lpstr>Social Studies Subject for Middle School: Prehistory by Slidesgo</vt:lpstr>
      <vt:lpstr>PUPS NALLANPILLAI PETRAL  School: fw;fhyk;</vt:lpstr>
      <vt:lpstr>PowerPoint Presentation</vt:lpstr>
      <vt:lpstr>PowerPoint Presentation</vt:lpstr>
      <vt:lpstr>                                   fw;fhyk;</vt:lpstr>
      <vt:lpstr>cilfs;</vt:lpstr>
      <vt:lpstr>czT Kiwfs;</vt:lpstr>
      <vt:lpstr>czT Kiwfs;</vt:lpstr>
      <vt:lpstr>      fz;Lgpbg;Gfs; </vt:lpstr>
      <vt:lpstr>THANK                     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Studies Subject For Middle School: fw;fhyk;</dc:title>
  <dc:creator>Asha</dc:creator>
  <cp:lastModifiedBy>Asha</cp:lastModifiedBy>
  <cp:revision>34</cp:revision>
  <dcterms:modified xsi:type="dcterms:W3CDTF">2023-04-11T09:54:32Z</dcterms:modified>
</cp:coreProperties>
</file>